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95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947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74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10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002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216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64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47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99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35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954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3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99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157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7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77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5EC1-24DE-45FB-88C4-C84D82FA3C37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63F8D9-B849-4AE3-B4D5-2F95978888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80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40409E-F642-4C64-A71A-8CA5D8FF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2" y="124120"/>
            <a:ext cx="9073888" cy="303386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A06DF70-618A-42DA-8334-4B9080D54692}"/>
              </a:ext>
            </a:extLst>
          </p:cNvPr>
          <p:cNvSpPr/>
          <p:nvPr/>
        </p:nvSpPr>
        <p:spPr>
          <a:xfrm>
            <a:off x="697584" y="3796175"/>
            <a:ext cx="83710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</a:p>
          <a:p>
            <a:pPr algn="ctr"/>
            <a:r>
              <a:rPr lang="uk-UA" sz="2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і використання коштів з обласного бюджету, що спрямовуються сільськогосподарським підприємствам, як спеціальна бюджетна дотація за приріст поголів’я корів молочного, м’ясного та комбінованого напрямів продуктивності</a:t>
            </a:r>
          </a:p>
        </p:txBody>
      </p:sp>
    </p:spTree>
    <p:extLst>
      <p:ext uri="{BB962C8B-B14F-4D97-AF65-F5344CB8AC3E}">
        <p14:creationId xmlns:p14="http://schemas.microsoft.com/office/powerpoint/2010/main" val="105269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E2291C-F056-432E-8C27-6059371B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531" y="367645"/>
            <a:ext cx="3930978" cy="355390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21C0719-CC40-4959-BDCF-28C3D8A178B4}"/>
              </a:ext>
            </a:extLst>
          </p:cNvPr>
          <p:cNvSpPr/>
          <p:nvPr/>
        </p:nvSpPr>
        <p:spPr>
          <a:xfrm>
            <a:off x="106838" y="15770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Порядок визначає механізм надання і використання коштів з обласного бюджету, що спрямовуються підприємствам, як спеціальна бюджетна дотація за приріст поголів’я корів молочного, м’ясного та комбінованого напрямів продуктивності (далі – приріст поголів’я корів) з метою нарощування чисельності поголів’я корів, молодняку великої рогатої худоби на вирощуванні і відгодівлі, обсягів виробництва молока та м’яса яловичини, поліпшення ситуації із зайнятістю сільського населення, самодостатності територіальних громад.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17DCD9-C254-4494-AB54-62B007BF6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7542">
            <a:off x="395146" y="4555572"/>
            <a:ext cx="1904902" cy="19099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E8B00A-BF8E-42EF-ACB9-4C9C86864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608" y="4591648"/>
            <a:ext cx="2566546" cy="210865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D98731A-7A63-445B-BA0D-D12705196AE3}"/>
              </a:ext>
            </a:extLst>
          </p:cNvPr>
          <p:cNvSpPr/>
          <p:nvPr/>
        </p:nvSpPr>
        <p:spPr>
          <a:xfrm>
            <a:off x="5337154" y="4591648"/>
            <a:ext cx="63992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розпорядником коштів з обласного бюджету є структурний підрозділ обласної державної адміністрації, що забезпечує виконання функцій з питань агропромислового комплексу. </a:t>
            </a:r>
          </a:p>
        </p:txBody>
      </p: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335EA225-87E7-4D0D-867E-600112A68606}"/>
              </a:ext>
            </a:extLst>
          </p:cNvPr>
          <p:cNvCxnSpPr/>
          <p:nvPr/>
        </p:nvCxnSpPr>
        <p:spPr>
          <a:xfrm>
            <a:off x="455629" y="4260915"/>
            <a:ext cx="111676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19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E042D9-B3F3-4B2A-9D59-2AF9508E2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9" y="248076"/>
            <a:ext cx="3113351" cy="2462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B6FB7-B839-4E0F-B9E8-EA4FDD8DF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489" y="3165050"/>
            <a:ext cx="4643094" cy="3337481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4E27D41-CC68-44AA-9351-0084D79D0787}"/>
              </a:ext>
            </a:extLst>
          </p:cNvPr>
          <p:cNvSpPr/>
          <p:nvPr/>
        </p:nvSpPr>
        <p:spPr>
          <a:xfrm>
            <a:off x="3374795" y="248076"/>
            <a:ext cx="71455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прирощену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корову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яку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стадо станом на 1 число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кварталом та 1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року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1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року.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33921F6-EBEB-4B6F-AE52-C80F58152371}"/>
              </a:ext>
            </a:extLst>
          </p:cNvPr>
          <p:cNvSpPr/>
          <p:nvPr/>
        </p:nvSpPr>
        <p:spPr>
          <a:xfrm>
            <a:off x="273377" y="3209827"/>
            <a:ext cx="54015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 бюджетна дотація за приріст поголів’я корів власного відтворення надається підприємствам які на 1 січня поточного року утримували:</a:t>
            </a: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сільськогосподарські підприємства – не     менше, як 30 корів;</a:t>
            </a: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фермерські господарства – не менше, як 10 корів.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7E549ED5-DA30-491B-BA4A-6DDF793BFF90}"/>
              </a:ext>
            </a:extLst>
          </p:cNvPr>
          <p:cNvCxnSpPr/>
          <p:nvPr/>
        </p:nvCxnSpPr>
        <p:spPr>
          <a:xfrm>
            <a:off x="754144" y="6429080"/>
            <a:ext cx="472282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3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A362738-14AB-4A6D-91E9-9A377C45E3A3}"/>
              </a:ext>
            </a:extLst>
          </p:cNvPr>
          <p:cNvSpPr/>
          <p:nvPr/>
        </p:nvSpPr>
        <p:spPr>
          <a:xfrm>
            <a:off x="169682" y="161050"/>
            <a:ext cx="9389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бюджетної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дотації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поголів'я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щокварталу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10 числа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звітним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до 10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року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20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419C761-31AD-45A9-A94B-E706E664C670}"/>
              </a:ext>
            </a:extLst>
          </p:cNvPr>
          <p:cNvSpPr/>
          <p:nvPr/>
        </p:nvSpPr>
        <p:spPr>
          <a:xfrm>
            <a:off x="414779" y="1176713"/>
            <a:ext cx="1003954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заявку за формою;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інформація про потребу в коштах спеціальної бюджетної дотації підприємствам за приріст поголів’я корів завіреною підписом керівника сільськогосподарського підприємства та головним бухгалтером і скріпленою мокрою печаткою;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довідку про відкриття поточного рахунку, видану банком;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копію звіту про стан тваринництва (форма 24-сг) стосовно наявного поголів'я корів на 1 число місяця, що настає за звітним кварталом, та на 1 грудня поточного року, засвідчену органом державної статистики;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підприємства, які не відповідають критеріям відбору підприємств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звітуючих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формою 24-сг місячна, інформацію про стан тваринництва на бланку форми 27-сг місячна, завірену підприємством;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відомості з ЄДРПОУ (витяг з Єдиного державного реєстру юридичних осіб та фізичних осіб-підприємців);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витяг з Реєстру тварин, виданий організацією, яка веде зазначений Реєстр, на все наявне поголів'я великої рогатої худоби;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письмове зобов’язання про збереження нарощеного поголів’я корів протягом поточного та двох наступних років і повернення у місячний термін до обласного бюджету коштів у разі їх передчасної реалізації або падежу пов’язаного з безгосподарністю, виявлення контролюючими органами порушень чинного законодавства щодо цільового використання коштів.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5A754F-A13D-4518-BB97-7C4FD812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567" y="161050"/>
            <a:ext cx="1847654" cy="1611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25A0E0-0B0F-4D0F-9FB9-BF3D40B20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423" y="5546880"/>
            <a:ext cx="1329179" cy="11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6795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Зелени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442</Words>
  <Application>Microsoft Office PowerPoint</Application>
  <PresentationFormat>Широкий екран</PresentationFormat>
  <Paragraphs>17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Німко Тетяна</dc:creator>
  <cp:lastModifiedBy>Німко Тетяна</cp:lastModifiedBy>
  <cp:revision>14</cp:revision>
  <dcterms:created xsi:type="dcterms:W3CDTF">2020-02-03T13:50:54Z</dcterms:created>
  <dcterms:modified xsi:type="dcterms:W3CDTF">2020-02-03T15:50:58Z</dcterms:modified>
</cp:coreProperties>
</file>