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8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9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91" r:id="rId1"/>
    <p:sldMasterId id="2147483717" r:id="rId2"/>
    <p:sldMasterId id="2147483727" r:id="rId3"/>
    <p:sldMasterId id="2147483737" r:id="rId4"/>
    <p:sldMasterId id="2147483747" r:id="rId5"/>
    <p:sldMasterId id="2147483757" r:id="rId6"/>
    <p:sldMasterId id="2147483767" r:id="rId7"/>
    <p:sldMasterId id="2147483777" r:id="rId8"/>
    <p:sldMasterId id="2147483787" r:id="rId9"/>
    <p:sldMasterId id="2147483797" r:id="rId10"/>
  </p:sldMasterIdLst>
  <p:notesMasterIdLst>
    <p:notesMasterId r:id="rId18"/>
  </p:notesMasterIdLst>
  <p:handoutMasterIdLst>
    <p:handoutMasterId r:id="rId19"/>
  </p:handoutMasterIdLst>
  <p:sldIdLst>
    <p:sldId id="312" r:id="rId11"/>
    <p:sldId id="316" r:id="rId12"/>
    <p:sldId id="318" r:id="rId13"/>
    <p:sldId id="315" r:id="rId14"/>
    <p:sldId id="314" r:id="rId15"/>
    <p:sldId id="322" r:id="rId16"/>
    <p:sldId id="323" r:id="rId17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F888CD4-F2D2-498B-BD7A-C06532225590}">
          <p14:sldIdLst>
            <p14:sldId id="312"/>
            <p14:sldId id="316"/>
            <p14:sldId id="318"/>
            <p14:sldId id="315"/>
            <p14:sldId id="314"/>
            <p14:sldId id="322"/>
            <p14:sldId id="323"/>
          </p14:sldIdLst>
        </p14:section>
        <p14:section name="Раздел без заголовка" id="{CE06B687-CE47-42B2-8E33-2A46A52D05B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949">
          <p15:clr>
            <a:srgbClr val="A4A3A4"/>
          </p15:clr>
        </p15:guide>
        <p15:guide id="2" orient="horz" pos="1545">
          <p15:clr>
            <a:srgbClr val="A4A3A4"/>
          </p15:clr>
        </p15:guide>
        <p15:guide id="3" pos="433">
          <p15:clr>
            <a:srgbClr val="A4A3A4"/>
          </p15:clr>
        </p15:guide>
        <p15:guide id="4" pos="5335">
          <p15:clr>
            <a:srgbClr val="A4A3A4"/>
          </p15:clr>
        </p15:guide>
        <p15:guide id="5" pos="42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ido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F0F"/>
    <a:srgbClr val="6E6452"/>
    <a:srgbClr val="E5DBA1"/>
    <a:srgbClr val="BABA93"/>
    <a:srgbClr val="BABB93"/>
    <a:srgbClr val="DEDEAF"/>
    <a:srgbClr val="999999"/>
    <a:srgbClr val="D9D9D9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4" autoAdjust="0"/>
    <p:restoredTop sz="92519" autoAdjust="0"/>
  </p:normalViewPr>
  <p:slideViewPr>
    <p:cSldViewPr snapToGrid="0" snapToObjects="1">
      <p:cViewPr varScale="1">
        <p:scale>
          <a:sx n="105" d="100"/>
          <a:sy n="105" d="100"/>
        </p:scale>
        <p:origin x="108" y="612"/>
      </p:cViewPr>
      <p:guideLst>
        <p:guide orient="horz" pos="3949"/>
        <p:guide orient="horz" pos="1545"/>
        <p:guide pos="433"/>
        <p:guide pos="5335"/>
        <p:guide pos="42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-4140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 dirty="0">
              <a:latin typeface="Arial Narrow" pitchFamily="34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>
              <a:latin typeface="Arial Narrow" pitchFamily="34" charset="0"/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endParaRPr lang="de-DE">
              <a:latin typeface="Arial Narrow" pitchFamily="34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charset="0"/>
              </a:defRPr>
            </a:lvl1pPr>
          </a:lstStyle>
          <a:p>
            <a:fld id="{47F930EC-4FD0-431B-BB9B-47DE359CDF6F}" type="slidenum">
              <a:rPr lang="de-DE">
                <a:latin typeface="Arial Narrow" pitchFamily="34" charset="0"/>
              </a:rPr>
              <a:pPr/>
              <a:t>‹#›</a:t>
            </a:fld>
            <a:endParaRPr lang="de-DE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27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351"/>
            <a:ext cx="4984962" cy="446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702"/>
            <a:ext cx="2945659" cy="49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fld id="{276F4F92-661F-4424-ADED-7D3829A4203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600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2985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>
                <a:solidFill>
                  <a:srgbClr val="000000"/>
                </a:solidFill>
              </a:rPr>
              <a:pPr/>
              <a:t>2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605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>
                <a:solidFill>
                  <a:srgbClr val="000000"/>
                </a:solidFill>
              </a:rPr>
              <a:pPr/>
              <a:t>3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885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7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7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7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8288" y="304800"/>
            <a:ext cx="21066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040400" y="3239022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aseline="0"/>
            </a:lvl1pPr>
          </a:lstStyle>
          <a:p>
            <a:r>
              <a:rPr lang="de-DE" dirty="0" smtClean="0"/>
              <a:t>Untertitel durch Klicken hinzufügen</a:t>
            </a:r>
            <a:endParaRPr lang="de-DE" dirty="0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40400" y="1993726"/>
            <a:ext cx="7034400" cy="1143000"/>
          </a:xfrm>
        </p:spPr>
        <p:txBody>
          <a:bodyPr anchor="ctr"/>
          <a:lstStyle>
            <a:lvl1pPr algn="ctr">
              <a:defRPr sz="3600"/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7721600" y="6604000"/>
            <a:ext cx="1422400" cy="25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010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39813" y="2106613"/>
            <a:ext cx="3481200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5812" y="2106613"/>
            <a:ext cx="3481200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81F57-1994-4AD3-A9C8-AF8204F76FF9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243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1411200"/>
            <a:ext cx="7034400" cy="619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40400" y="2098784"/>
            <a:ext cx="3463200" cy="4690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40400" y="2668044"/>
            <a:ext cx="3463200" cy="355739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15200" y="2098783"/>
            <a:ext cx="3463200" cy="4690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15200" y="2668044"/>
            <a:ext cx="3463200" cy="3557392"/>
          </a:xfrm>
        </p:spPr>
        <p:txBody>
          <a:bodyPr/>
          <a:lstStyle>
            <a:lvl1pPr>
              <a:defRPr lang="de-DE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200" dirty="0" smtClean="0">
                <a:solidFill>
                  <a:schemeClr val="tx1"/>
                </a:solidFill>
                <a:latin typeface="+mn-lt"/>
              </a:defRPr>
            </a:lvl2pPr>
            <a:lvl3pPr>
              <a:defRPr lang="de-DE" sz="2000" dirty="0" smtClean="0">
                <a:solidFill>
                  <a:schemeClr val="tx1"/>
                </a:solidFill>
                <a:latin typeface="+mn-lt"/>
              </a:defRPr>
            </a:lvl3pPr>
            <a:lvl4pPr>
              <a:defRPr lang="de-DE" sz="1800" dirty="0" smtClean="0">
                <a:solidFill>
                  <a:schemeClr val="tx1"/>
                </a:solidFill>
                <a:latin typeface="+mn-lt"/>
              </a:defRPr>
            </a:lvl4pPr>
            <a:lvl5pPr>
              <a:defRPr lang="de-DE" sz="1600" dirty="0" smtClean="0">
                <a:solidFill>
                  <a:schemeClr val="tx1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DE2EC-3042-48B6-9FD7-59B80964BC0F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73068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90246-79F6-4B5A-9916-AF1D08B0BD0E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8796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52229-5893-44B6-9A21-22CDA4F5680C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001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1411200"/>
            <a:ext cx="2484000" cy="1357052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20022" y="1411201"/>
            <a:ext cx="4453200" cy="481423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40400" y="2893512"/>
            <a:ext cx="2484000" cy="3331925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38F6D-4C7F-41CE-8459-E793C10C13E4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95602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4860099"/>
            <a:ext cx="7034400" cy="526093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152525" y="1411201"/>
            <a:ext cx="6831014" cy="33612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40400" y="5486400"/>
            <a:ext cx="7034400" cy="739036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58905-51D6-452B-B44C-9116EFEDE8EB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8581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D45B03EA-0488-4268-9D24-C0C4C5F06461}" type="datetime1">
              <a:rPr lang="de-DE" altLang="en-US" sz="1200" b="0" smtClean="0">
                <a:solidFill>
                  <a:srgbClr val="FFFFFF"/>
                </a:solidFill>
              </a:rPr>
              <a:pPr>
                <a:defRPr/>
              </a:pPr>
              <a:t>09.02.2018</a:t>
            </a:fld>
            <a:r>
              <a:rPr lang="de-DE" altLang="en-US" sz="1200" b="0" smtClean="0">
                <a:solidFill>
                  <a:srgbClr val="FFFFFF"/>
                </a:solidFill>
              </a:rPr>
              <a:t>     Seite </a:t>
            </a:r>
            <a:fld id="{C62157AA-1B49-4094-A3A5-567237DC62FD}" type="slidenum">
              <a:rPr lang="de-DE" altLang="en-US" sz="1200" b="0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 altLang="en-US" sz="1200" b="0" smtClean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BZ" altLang="de-DE" sz="2400" b="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smtClean="0"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BZ" altLang="de-DE" sz="2400" b="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smtClean="0">
              <a:latin typeface="Arial" panose="020B0604020202020204" pitchFamily="34" charset="0"/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smtClean="0">
              <a:latin typeface="Arial" panose="020B0604020202020204" pitchFamily="34" charset="0"/>
            </a:endParaRPr>
          </a:p>
        </p:txBody>
      </p:sp>
      <p:pic>
        <p:nvPicPr>
          <p:cNvPr id="13" name="Picture 20" descr="Weltkugel_klein_neu.gif                                        0005A183jeany                          BB53F533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27" descr="gizlogo-standard-rgb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7" b="19566"/>
          <a:stretch>
            <a:fillRect/>
          </a:stretch>
        </p:blipFill>
        <p:spPr bwMode="auto">
          <a:xfrm>
            <a:off x="276225" y="76200"/>
            <a:ext cx="900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040400" y="1993726"/>
            <a:ext cx="7034400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3200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0400" y="3239022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aseline="0"/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486528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77FC3-2181-4EE2-A897-65848BC87507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19210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3880808"/>
            <a:ext cx="7034400" cy="1144800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de-DE" sz="36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40400" y="2292939"/>
            <a:ext cx="7034400" cy="1500187"/>
          </a:xfrm>
        </p:spPr>
        <p:txBody>
          <a:bodyPr anchor="b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 lang="de-DE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E7DF2-23A8-491E-9B06-CB7613BE7F63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09574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39813" y="2106613"/>
            <a:ext cx="3481200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5812" y="2106613"/>
            <a:ext cx="3481200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81F57-1994-4AD3-A9C8-AF8204F76FF9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23195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smtClean="0"/>
              <a:t>Unternehmenspräsentation 2012</a:t>
            </a:r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642B68A-DFFB-4B41-9642-BCBBF81CCE64}" type="datetime1">
              <a:rPr lang="de-DE" noProof="0" smtClean="0"/>
              <a:pPr/>
              <a:t>09.02.2018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 dirty="0" smtClean="0"/>
              <a:t>Text durch klicken hinzufügen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3358358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1411200"/>
            <a:ext cx="7034400" cy="619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40400" y="2098784"/>
            <a:ext cx="3463200" cy="4690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40400" y="2668044"/>
            <a:ext cx="3463200" cy="355739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15200" y="2098783"/>
            <a:ext cx="3463200" cy="4690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15200" y="2668044"/>
            <a:ext cx="3463200" cy="3557392"/>
          </a:xfrm>
        </p:spPr>
        <p:txBody>
          <a:bodyPr/>
          <a:lstStyle>
            <a:lvl1pPr>
              <a:defRPr lang="de-DE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200" dirty="0" smtClean="0">
                <a:solidFill>
                  <a:schemeClr val="tx1"/>
                </a:solidFill>
                <a:latin typeface="+mn-lt"/>
              </a:defRPr>
            </a:lvl2pPr>
            <a:lvl3pPr>
              <a:defRPr lang="de-DE" sz="2000" dirty="0" smtClean="0">
                <a:solidFill>
                  <a:schemeClr val="tx1"/>
                </a:solidFill>
                <a:latin typeface="+mn-lt"/>
              </a:defRPr>
            </a:lvl3pPr>
            <a:lvl4pPr>
              <a:defRPr lang="de-DE" sz="1800" dirty="0" smtClean="0">
                <a:solidFill>
                  <a:schemeClr val="tx1"/>
                </a:solidFill>
                <a:latin typeface="+mn-lt"/>
              </a:defRPr>
            </a:lvl4pPr>
            <a:lvl5pPr>
              <a:defRPr lang="de-DE" sz="1600" dirty="0" smtClean="0">
                <a:solidFill>
                  <a:schemeClr val="tx1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DE2EC-3042-48B6-9FD7-59B80964BC0F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6006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90246-79F6-4B5A-9916-AF1D08B0BD0E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87586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52229-5893-44B6-9A21-22CDA4F5680C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62868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1411200"/>
            <a:ext cx="2484000" cy="1357052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20022" y="1411201"/>
            <a:ext cx="4453200" cy="481423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40400" y="2893512"/>
            <a:ext cx="2484000" cy="3331925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38F6D-4C7F-41CE-8459-E793C10C13E4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94698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4860099"/>
            <a:ext cx="7034400" cy="526093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152525" y="1411201"/>
            <a:ext cx="6831014" cy="33612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40400" y="5486400"/>
            <a:ext cx="7034400" cy="739036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58905-51D6-452B-B44C-9116EFEDE8EB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32271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mtClean="0">
              <a:cs typeface="Arial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fld id="{B285CA26-62D1-41DC-B1CD-8EA689E1E2B8}" type="datetime1">
              <a:rPr lang="de-DE" sz="1200" b="0" smtClean="0">
                <a:solidFill>
                  <a:srgbClr val="FFFFFF"/>
                </a:solidFill>
                <a:cs typeface="Arial" charset="0"/>
              </a:rPr>
              <a:pPr>
                <a:defRPr/>
              </a:pPr>
              <a:t>09.02.2018</a:t>
            </a:fld>
            <a:r>
              <a:rPr lang="de-DE" sz="1200" b="0" smtClean="0">
                <a:solidFill>
                  <a:srgbClr val="FFFFFF"/>
                </a:solidFill>
                <a:cs typeface="Arial" charset="0"/>
              </a:rPr>
              <a:t>     Seite </a:t>
            </a:r>
            <a:fld id="{423BF401-EBEE-4455-8889-8C62FA758A61}" type="slidenum">
              <a:rPr lang="de-DE" sz="1200" b="0" smtClean="0">
                <a:solidFill>
                  <a:srgbClr val="FFFFFF"/>
                </a:solidFill>
                <a:cs typeface="Arial" charset="0"/>
              </a:rPr>
              <a:pPr>
                <a:defRPr/>
              </a:pPr>
              <a:t>‹#›</a:t>
            </a:fld>
            <a:endParaRPr lang="de-DE" sz="1200" b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BZ" altLang="de-DE" sz="2400" b="0" smtClean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ru-RU">
              <a:cs typeface="Arial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mtClean="0">
              <a:cs typeface="Arial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BZ" altLang="de-DE" sz="2400" b="0" smtClean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ru-RU">
              <a:cs typeface="Arial" charset="0"/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ru-RU">
              <a:cs typeface="Arial" charset="0"/>
            </a:endParaRPr>
          </a:p>
        </p:txBody>
      </p:sp>
      <p:pic>
        <p:nvPicPr>
          <p:cNvPr id="13" name="Picture 20" descr="Weltkugel_klein_neu.gif                                        0005A183jeany                          BB53F533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27" descr="gizlogo-standard-rgb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7" b="19566"/>
          <a:stretch>
            <a:fillRect/>
          </a:stretch>
        </p:blipFill>
        <p:spPr bwMode="auto">
          <a:xfrm>
            <a:off x="276225" y="76200"/>
            <a:ext cx="900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040400" y="1993726"/>
            <a:ext cx="7034400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3200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0400" y="3239022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aseline="0"/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289353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BF177-A5DD-473E-B3EA-9B133565C8F3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41500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3880808"/>
            <a:ext cx="7034400" cy="1144800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de-DE" sz="36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40400" y="2292939"/>
            <a:ext cx="7034400" cy="1500187"/>
          </a:xfrm>
        </p:spPr>
        <p:txBody>
          <a:bodyPr anchor="b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 lang="de-DE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DFD52-ABAA-4D87-9149-7741DA4A403C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03558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39813" y="2106613"/>
            <a:ext cx="3481200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5812" y="2106613"/>
            <a:ext cx="3481200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8AAE3-0B35-4786-A57F-38797DE8F0EF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9192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1411200"/>
            <a:ext cx="7034400" cy="619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40400" y="2098784"/>
            <a:ext cx="3463200" cy="4690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40400" y="2668044"/>
            <a:ext cx="3463200" cy="355739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15200" y="2098783"/>
            <a:ext cx="3463200" cy="4690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15200" y="2668044"/>
            <a:ext cx="3463200" cy="3557392"/>
          </a:xfrm>
        </p:spPr>
        <p:txBody>
          <a:bodyPr/>
          <a:lstStyle>
            <a:lvl1pPr>
              <a:defRPr lang="de-DE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200" dirty="0" smtClean="0">
                <a:solidFill>
                  <a:schemeClr val="tx1"/>
                </a:solidFill>
                <a:latin typeface="+mn-lt"/>
              </a:defRPr>
            </a:lvl2pPr>
            <a:lvl3pPr>
              <a:defRPr lang="de-DE" sz="2000" dirty="0" smtClean="0">
                <a:solidFill>
                  <a:schemeClr val="tx1"/>
                </a:solidFill>
                <a:latin typeface="+mn-lt"/>
              </a:defRPr>
            </a:lvl3pPr>
            <a:lvl4pPr>
              <a:defRPr lang="de-DE" sz="1800" dirty="0" smtClean="0">
                <a:solidFill>
                  <a:schemeClr val="tx1"/>
                </a:solidFill>
                <a:latin typeface="+mn-lt"/>
              </a:defRPr>
            </a:lvl4pPr>
            <a:lvl5pPr>
              <a:defRPr lang="de-DE" sz="1600" dirty="0" smtClean="0">
                <a:solidFill>
                  <a:schemeClr val="tx1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ED491-5445-4E47-AC22-14CECC06D752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48774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smtClean="0"/>
              <a:t>Unternehmenspräsentation 2012</a:t>
            </a:r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41422C9-DCB8-4990-93AB-69FCFA46B6C8}" type="datetime1">
              <a:rPr lang="de-DE" noProof="0" smtClean="0"/>
              <a:pPr/>
              <a:t>09.02.2018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 smtClean="0"/>
              <a:t>Text durch klicken hinzufügen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 smtClean="0"/>
              <a:t>Text durch klicken hinzufügen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241795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86433-B732-4FD9-9B03-31DAC6E523C4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89377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B6F3D-BD25-4EFB-96BC-03DAD428B412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12390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1411200"/>
            <a:ext cx="2484000" cy="1357052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20022" y="1411201"/>
            <a:ext cx="4453200" cy="481423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40400" y="2893512"/>
            <a:ext cx="2484000" cy="3331925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46371-C2FB-4CC1-ACB8-F29A07FC9D6A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14400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4860099"/>
            <a:ext cx="7034400" cy="526093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152525" y="1411201"/>
            <a:ext cx="6831014" cy="33612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40400" y="5486400"/>
            <a:ext cx="7034400" cy="739036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2E129-C630-45FE-AA47-FA83CA48BC11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00650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mtClean="0">
              <a:cs typeface="Arial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fld id="{B285CA26-62D1-41DC-B1CD-8EA689E1E2B8}" type="datetime1">
              <a:rPr lang="de-DE" sz="1200" b="0" smtClean="0">
                <a:solidFill>
                  <a:srgbClr val="FFFFFF"/>
                </a:solidFill>
                <a:cs typeface="Arial" charset="0"/>
              </a:rPr>
              <a:pPr>
                <a:defRPr/>
              </a:pPr>
              <a:t>09.02.2018</a:t>
            </a:fld>
            <a:r>
              <a:rPr lang="de-DE" sz="1200" b="0" smtClean="0">
                <a:solidFill>
                  <a:srgbClr val="FFFFFF"/>
                </a:solidFill>
                <a:cs typeface="Arial" charset="0"/>
              </a:rPr>
              <a:t>     Seite </a:t>
            </a:r>
            <a:fld id="{423BF401-EBEE-4455-8889-8C62FA758A61}" type="slidenum">
              <a:rPr lang="de-DE" sz="1200" b="0" smtClean="0">
                <a:solidFill>
                  <a:srgbClr val="FFFFFF"/>
                </a:solidFill>
                <a:cs typeface="Arial" charset="0"/>
              </a:rPr>
              <a:pPr>
                <a:defRPr/>
              </a:pPr>
              <a:t>‹#›</a:t>
            </a:fld>
            <a:endParaRPr lang="de-DE" sz="1200" b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BZ" altLang="de-DE" sz="2400" b="0" smtClean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ru-RU">
              <a:cs typeface="Arial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mtClean="0">
              <a:cs typeface="Arial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BZ" altLang="de-DE" sz="2400" b="0" smtClean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ru-RU">
              <a:cs typeface="Arial" charset="0"/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ru-RU">
              <a:cs typeface="Arial" charset="0"/>
            </a:endParaRPr>
          </a:p>
        </p:txBody>
      </p:sp>
      <p:pic>
        <p:nvPicPr>
          <p:cNvPr id="13" name="Picture 20" descr="Weltkugel_klein_neu.gif                                        0005A183jeany                          BB53F533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27" descr="gizlogo-standard-rgb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7" b="19566"/>
          <a:stretch>
            <a:fillRect/>
          </a:stretch>
        </p:blipFill>
        <p:spPr bwMode="auto">
          <a:xfrm>
            <a:off x="276225" y="76200"/>
            <a:ext cx="900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040400" y="1993726"/>
            <a:ext cx="7034400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3200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0400" y="3239022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aseline="0"/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052676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BF177-A5DD-473E-B3EA-9B133565C8F3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41634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3880808"/>
            <a:ext cx="7034400" cy="1144800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de-DE" sz="36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40400" y="2292939"/>
            <a:ext cx="7034400" cy="1500187"/>
          </a:xfrm>
        </p:spPr>
        <p:txBody>
          <a:bodyPr anchor="b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 lang="de-DE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DFD52-ABAA-4D87-9149-7741DA4A403C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35477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39813" y="2106613"/>
            <a:ext cx="3481200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5812" y="2106613"/>
            <a:ext cx="3481200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8AAE3-0B35-4786-A57F-38797DE8F0EF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37564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1411200"/>
            <a:ext cx="7034400" cy="619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40400" y="2098784"/>
            <a:ext cx="3463200" cy="4690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40400" y="2668044"/>
            <a:ext cx="3463200" cy="355739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15200" y="2098783"/>
            <a:ext cx="3463200" cy="4690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15200" y="2668044"/>
            <a:ext cx="3463200" cy="3557392"/>
          </a:xfrm>
        </p:spPr>
        <p:txBody>
          <a:bodyPr/>
          <a:lstStyle>
            <a:lvl1pPr>
              <a:defRPr lang="de-DE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200" dirty="0" smtClean="0">
                <a:solidFill>
                  <a:schemeClr val="tx1"/>
                </a:solidFill>
                <a:latin typeface="+mn-lt"/>
              </a:defRPr>
            </a:lvl2pPr>
            <a:lvl3pPr>
              <a:defRPr lang="de-DE" sz="2000" dirty="0" smtClean="0">
                <a:solidFill>
                  <a:schemeClr val="tx1"/>
                </a:solidFill>
                <a:latin typeface="+mn-lt"/>
              </a:defRPr>
            </a:lvl3pPr>
            <a:lvl4pPr>
              <a:defRPr lang="de-DE" sz="1800" dirty="0" smtClean="0">
                <a:solidFill>
                  <a:schemeClr val="tx1"/>
                </a:solidFill>
                <a:latin typeface="+mn-lt"/>
              </a:defRPr>
            </a:lvl4pPr>
            <a:lvl5pPr>
              <a:defRPr lang="de-DE" sz="1600" dirty="0" smtClean="0">
                <a:solidFill>
                  <a:schemeClr val="tx1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ED491-5445-4E47-AC22-14CECC06D752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58253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86433-B732-4FD9-9B03-31DAC6E523C4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67529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smtClean="0"/>
              <a:t>Unternehmenspräsentation 2012</a:t>
            </a:r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B4875CE-FD07-4A3C-808A-303E5A159DE7}" type="datetime1">
              <a:rPr lang="de-DE" noProof="0" smtClean="0"/>
              <a:pPr/>
              <a:t>09.02.2018</a:t>
            </a:fld>
            <a:endParaRPr lang="de-DE" noProof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de-DE" noProof="0" smtClean="0"/>
              <a:t>Text durch klicken hinzufügen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0"/>
            <a:ext cx="2358000" cy="3816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801626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B6F3D-BD25-4EFB-96BC-03DAD428B412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5413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1411200"/>
            <a:ext cx="2484000" cy="1357052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20022" y="1411201"/>
            <a:ext cx="4453200" cy="481423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40400" y="2893512"/>
            <a:ext cx="2484000" cy="3331925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46371-C2FB-4CC1-ACB8-F29A07FC9D6A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1346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4860099"/>
            <a:ext cx="7034400" cy="526093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152525" y="1411201"/>
            <a:ext cx="6831014" cy="33612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40400" y="5486400"/>
            <a:ext cx="7034400" cy="739036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2E129-C630-45FE-AA47-FA83CA48BC11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29641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mtClean="0">
              <a:cs typeface="Arial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fld id="{B285CA26-62D1-41DC-B1CD-8EA689E1E2B8}" type="datetime1">
              <a:rPr lang="de-DE" sz="1200" b="0" smtClean="0">
                <a:solidFill>
                  <a:srgbClr val="FFFFFF"/>
                </a:solidFill>
                <a:cs typeface="Arial" charset="0"/>
              </a:rPr>
              <a:pPr>
                <a:defRPr/>
              </a:pPr>
              <a:t>09.02.2018</a:t>
            </a:fld>
            <a:r>
              <a:rPr lang="de-DE" sz="1200" b="0" smtClean="0">
                <a:solidFill>
                  <a:srgbClr val="FFFFFF"/>
                </a:solidFill>
                <a:cs typeface="Arial" charset="0"/>
              </a:rPr>
              <a:t>     Seite </a:t>
            </a:r>
            <a:fld id="{423BF401-EBEE-4455-8889-8C62FA758A61}" type="slidenum">
              <a:rPr lang="de-DE" sz="1200" b="0" smtClean="0">
                <a:solidFill>
                  <a:srgbClr val="FFFFFF"/>
                </a:solidFill>
                <a:cs typeface="Arial" charset="0"/>
              </a:rPr>
              <a:pPr>
                <a:defRPr/>
              </a:pPr>
              <a:t>‹#›</a:t>
            </a:fld>
            <a:endParaRPr lang="de-DE" sz="1200" b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BZ" altLang="de-DE" sz="2400" b="0" smtClean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ru-RU">
              <a:cs typeface="Arial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mtClean="0">
              <a:cs typeface="Arial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BZ" altLang="de-DE" sz="2400" b="0" smtClean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ru-RU">
              <a:cs typeface="Arial" charset="0"/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ru-RU">
              <a:cs typeface="Arial" charset="0"/>
            </a:endParaRPr>
          </a:p>
        </p:txBody>
      </p:sp>
      <p:pic>
        <p:nvPicPr>
          <p:cNvPr id="13" name="Picture 20" descr="Weltkugel_klein_neu.gif                                        0005A183jeany                          BB53F533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27" descr="gizlogo-standard-rgb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7" b="19566"/>
          <a:stretch>
            <a:fillRect/>
          </a:stretch>
        </p:blipFill>
        <p:spPr bwMode="auto">
          <a:xfrm>
            <a:off x="276225" y="76200"/>
            <a:ext cx="900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040400" y="1993726"/>
            <a:ext cx="7034400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3200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0400" y="3239022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aseline="0"/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605808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BF177-A5DD-473E-B3EA-9B133565C8F3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7748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3880808"/>
            <a:ext cx="7034400" cy="1144800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de-DE" sz="36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40400" y="2292939"/>
            <a:ext cx="7034400" cy="1500187"/>
          </a:xfrm>
        </p:spPr>
        <p:txBody>
          <a:bodyPr anchor="b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 lang="de-DE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DFD52-ABAA-4D87-9149-7741DA4A403C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428174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39813" y="2106613"/>
            <a:ext cx="3481200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5812" y="2106613"/>
            <a:ext cx="3481200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8AAE3-0B35-4786-A57F-38797DE8F0EF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36135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1411200"/>
            <a:ext cx="7034400" cy="619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40400" y="2098784"/>
            <a:ext cx="3463200" cy="4690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40400" y="2668044"/>
            <a:ext cx="3463200" cy="355739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15200" y="2098783"/>
            <a:ext cx="3463200" cy="4690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15200" y="2668044"/>
            <a:ext cx="3463200" cy="3557392"/>
          </a:xfrm>
        </p:spPr>
        <p:txBody>
          <a:bodyPr/>
          <a:lstStyle>
            <a:lvl1pPr>
              <a:defRPr lang="de-DE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200" dirty="0" smtClean="0">
                <a:solidFill>
                  <a:schemeClr val="tx1"/>
                </a:solidFill>
                <a:latin typeface="+mn-lt"/>
              </a:defRPr>
            </a:lvl2pPr>
            <a:lvl3pPr>
              <a:defRPr lang="de-DE" sz="2000" dirty="0" smtClean="0">
                <a:solidFill>
                  <a:schemeClr val="tx1"/>
                </a:solidFill>
                <a:latin typeface="+mn-lt"/>
              </a:defRPr>
            </a:lvl3pPr>
            <a:lvl4pPr>
              <a:defRPr lang="de-DE" sz="1800" dirty="0" smtClean="0">
                <a:solidFill>
                  <a:schemeClr val="tx1"/>
                </a:solidFill>
                <a:latin typeface="+mn-lt"/>
              </a:defRPr>
            </a:lvl4pPr>
            <a:lvl5pPr>
              <a:defRPr lang="de-DE" sz="1600" dirty="0" smtClean="0">
                <a:solidFill>
                  <a:schemeClr val="tx1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ED491-5445-4E47-AC22-14CECC06D752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30585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86433-B732-4FD9-9B03-31DAC6E523C4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36523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B6F3D-BD25-4EFB-96BC-03DAD428B412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03289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smtClean="0"/>
              <a:t>Unternehmenspräsentation 2012</a:t>
            </a:r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81F80F-BA6B-434B-9627-5470F3DE4CE0}" type="datetime1">
              <a:rPr lang="de-DE" noProof="0" smtClean="0"/>
              <a:pPr/>
              <a:t>09.02.2018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047626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1411200"/>
            <a:ext cx="2484000" cy="1357052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20022" y="1411201"/>
            <a:ext cx="4453200" cy="481423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40400" y="2893512"/>
            <a:ext cx="2484000" cy="3331925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46371-C2FB-4CC1-ACB8-F29A07FC9D6A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00675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4860099"/>
            <a:ext cx="7034400" cy="526093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152525" y="1411201"/>
            <a:ext cx="6831014" cy="33612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40400" y="5486400"/>
            <a:ext cx="7034400" cy="739036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2E129-C630-45FE-AA47-FA83CA48BC11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483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mtClean="0">
              <a:cs typeface="Arial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fld id="{B285CA26-62D1-41DC-B1CD-8EA689E1E2B8}" type="datetime1">
              <a:rPr lang="de-DE" sz="1200" b="0" smtClean="0">
                <a:solidFill>
                  <a:srgbClr val="FFFFFF"/>
                </a:solidFill>
                <a:cs typeface="Arial" charset="0"/>
              </a:rPr>
              <a:pPr>
                <a:defRPr/>
              </a:pPr>
              <a:t>09.02.2018</a:t>
            </a:fld>
            <a:r>
              <a:rPr lang="de-DE" sz="1200" b="0" smtClean="0">
                <a:solidFill>
                  <a:srgbClr val="FFFFFF"/>
                </a:solidFill>
                <a:cs typeface="Arial" charset="0"/>
              </a:rPr>
              <a:t>     Seite </a:t>
            </a:r>
            <a:fld id="{423BF401-EBEE-4455-8889-8C62FA758A61}" type="slidenum">
              <a:rPr lang="de-DE" sz="1200" b="0" smtClean="0">
                <a:solidFill>
                  <a:srgbClr val="FFFFFF"/>
                </a:solidFill>
                <a:cs typeface="Arial" charset="0"/>
              </a:rPr>
              <a:pPr>
                <a:defRPr/>
              </a:pPr>
              <a:t>‹#›</a:t>
            </a:fld>
            <a:endParaRPr lang="de-DE" sz="1200" b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BZ" altLang="de-DE" sz="2400" b="0" smtClean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ru-RU">
              <a:cs typeface="Arial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mtClean="0">
              <a:cs typeface="Arial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BZ" altLang="de-DE" sz="2400" b="0" smtClean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ru-RU">
              <a:cs typeface="Arial" charset="0"/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ru-RU">
              <a:cs typeface="Arial" charset="0"/>
            </a:endParaRPr>
          </a:p>
        </p:txBody>
      </p:sp>
      <p:pic>
        <p:nvPicPr>
          <p:cNvPr id="13" name="Picture 20" descr="Weltkugel_klein_neu.gif                                        0005A183jeany                          BB53F533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27" descr="gizlogo-standard-rgb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7" b="19566"/>
          <a:stretch>
            <a:fillRect/>
          </a:stretch>
        </p:blipFill>
        <p:spPr bwMode="auto">
          <a:xfrm>
            <a:off x="276225" y="76200"/>
            <a:ext cx="900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040400" y="1993726"/>
            <a:ext cx="7034400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3200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0400" y="3239022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aseline="0"/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6553458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BF177-A5DD-473E-B3EA-9B133565C8F3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45048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3880808"/>
            <a:ext cx="7034400" cy="1144800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de-DE" sz="36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40400" y="2292939"/>
            <a:ext cx="7034400" cy="1500187"/>
          </a:xfrm>
        </p:spPr>
        <p:txBody>
          <a:bodyPr anchor="b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 lang="de-DE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DFD52-ABAA-4D87-9149-7741DA4A403C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8369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39813" y="2106613"/>
            <a:ext cx="3481200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5812" y="2106613"/>
            <a:ext cx="3481200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8AAE3-0B35-4786-A57F-38797DE8F0EF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2063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1411200"/>
            <a:ext cx="7034400" cy="619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40400" y="2098784"/>
            <a:ext cx="3463200" cy="4690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40400" y="2668044"/>
            <a:ext cx="3463200" cy="355739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15200" y="2098783"/>
            <a:ext cx="3463200" cy="4690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15200" y="2668044"/>
            <a:ext cx="3463200" cy="3557392"/>
          </a:xfrm>
        </p:spPr>
        <p:txBody>
          <a:bodyPr/>
          <a:lstStyle>
            <a:lvl1pPr>
              <a:defRPr lang="de-DE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200" dirty="0" smtClean="0">
                <a:solidFill>
                  <a:schemeClr val="tx1"/>
                </a:solidFill>
                <a:latin typeface="+mn-lt"/>
              </a:defRPr>
            </a:lvl2pPr>
            <a:lvl3pPr>
              <a:defRPr lang="de-DE" sz="2000" dirty="0" smtClean="0">
                <a:solidFill>
                  <a:schemeClr val="tx1"/>
                </a:solidFill>
                <a:latin typeface="+mn-lt"/>
              </a:defRPr>
            </a:lvl3pPr>
            <a:lvl4pPr>
              <a:defRPr lang="de-DE" sz="1800" dirty="0" smtClean="0">
                <a:solidFill>
                  <a:schemeClr val="tx1"/>
                </a:solidFill>
                <a:latin typeface="+mn-lt"/>
              </a:defRPr>
            </a:lvl4pPr>
            <a:lvl5pPr>
              <a:defRPr lang="de-DE" sz="1600" dirty="0" smtClean="0">
                <a:solidFill>
                  <a:schemeClr val="tx1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ED491-5445-4E47-AC22-14CECC06D752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64532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86433-B732-4FD9-9B03-31DAC6E523C4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30935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B6F3D-BD25-4EFB-96BC-03DAD428B412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06972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1411200"/>
            <a:ext cx="2484000" cy="1357052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20022" y="1411201"/>
            <a:ext cx="4453200" cy="481423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40400" y="2893512"/>
            <a:ext cx="2484000" cy="3331925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46371-C2FB-4CC1-ACB8-F29A07FC9D6A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6658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noProof="0" smtClean="0"/>
              <a:t>Unternehmenspräsentation 2012</a:t>
            </a:r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17330E6-1105-4B7D-A46C-0F11355EAF9F}" type="datetime1">
              <a:rPr lang="de-DE" noProof="0" smtClean="0"/>
              <a:pPr/>
              <a:t>09.02.2018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836145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4860099"/>
            <a:ext cx="7034400" cy="526093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152525" y="1411201"/>
            <a:ext cx="6831014" cy="33612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40400" y="5486400"/>
            <a:ext cx="7034400" cy="739036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2E129-C630-45FE-AA47-FA83CA48BC11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8896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mtClean="0">
              <a:cs typeface="Arial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fld id="{B285CA26-62D1-41DC-B1CD-8EA689E1E2B8}" type="datetime1">
              <a:rPr lang="de-DE" sz="1200" b="0" smtClean="0">
                <a:solidFill>
                  <a:srgbClr val="FFFFFF"/>
                </a:solidFill>
                <a:cs typeface="Arial" charset="0"/>
              </a:rPr>
              <a:pPr>
                <a:defRPr/>
              </a:pPr>
              <a:t>09.02.2018</a:t>
            </a:fld>
            <a:r>
              <a:rPr lang="de-DE" sz="1200" b="0" smtClean="0">
                <a:solidFill>
                  <a:srgbClr val="FFFFFF"/>
                </a:solidFill>
                <a:cs typeface="Arial" charset="0"/>
              </a:rPr>
              <a:t>     Seite </a:t>
            </a:r>
            <a:fld id="{423BF401-EBEE-4455-8889-8C62FA758A61}" type="slidenum">
              <a:rPr lang="de-DE" sz="1200" b="0" smtClean="0">
                <a:solidFill>
                  <a:srgbClr val="FFFFFF"/>
                </a:solidFill>
                <a:cs typeface="Arial" charset="0"/>
              </a:rPr>
              <a:pPr>
                <a:defRPr/>
              </a:pPr>
              <a:t>‹#›</a:t>
            </a:fld>
            <a:endParaRPr lang="de-DE" sz="1200" b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BZ" altLang="de-DE" sz="2400" b="0" smtClean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ru-RU">
              <a:cs typeface="Arial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mtClean="0">
              <a:cs typeface="Arial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BZ" altLang="de-DE" sz="2400" b="0" smtClean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ru-RU">
              <a:cs typeface="Arial" charset="0"/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ru-RU">
              <a:cs typeface="Arial" charset="0"/>
            </a:endParaRPr>
          </a:p>
        </p:txBody>
      </p:sp>
      <p:pic>
        <p:nvPicPr>
          <p:cNvPr id="13" name="Picture 20" descr="Weltkugel_klein_neu.gif                                        0005A183jeany                          BB53F533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27" descr="gizlogo-standard-rgb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7" b="19566"/>
          <a:stretch>
            <a:fillRect/>
          </a:stretch>
        </p:blipFill>
        <p:spPr bwMode="auto">
          <a:xfrm>
            <a:off x="276225" y="76200"/>
            <a:ext cx="900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040400" y="1993726"/>
            <a:ext cx="7034400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3200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0400" y="3239022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aseline="0"/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9365087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BF177-A5DD-473E-B3EA-9B133565C8F3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958133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3880808"/>
            <a:ext cx="7034400" cy="1144800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de-DE" sz="36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40400" y="2292939"/>
            <a:ext cx="7034400" cy="1500187"/>
          </a:xfrm>
        </p:spPr>
        <p:txBody>
          <a:bodyPr anchor="b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 lang="de-DE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DFD52-ABAA-4D87-9149-7741DA4A403C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89295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39813" y="2106613"/>
            <a:ext cx="3481200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5812" y="2106613"/>
            <a:ext cx="3481200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8AAE3-0B35-4786-A57F-38797DE8F0EF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998511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1411200"/>
            <a:ext cx="7034400" cy="619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40400" y="2098784"/>
            <a:ext cx="3463200" cy="4690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40400" y="2668044"/>
            <a:ext cx="3463200" cy="355739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15200" y="2098783"/>
            <a:ext cx="3463200" cy="4690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15200" y="2668044"/>
            <a:ext cx="3463200" cy="3557392"/>
          </a:xfrm>
        </p:spPr>
        <p:txBody>
          <a:bodyPr/>
          <a:lstStyle>
            <a:lvl1pPr>
              <a:defRPr lang="de-DE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200" dirty="0" smtClean="0">
                <a:solidFill>
                  <a:schemeClr val="tx1"/>
                </a:solidFill>
                <a:latin typeface="+mn-lt"/>
              </a:defRPr>
            </a:lvl2pPr>
            <a:lvl3pPr>
              <a:defRPr lang="de-DE" sz="2000" dirty="0" smtClean="0">
                <a:solidFill>
                  <a:schemeClr val="tx1"/>
                </a:solidFill>
                <a:latin typeface="+mn-lt"/>
              </a:defRPr>
            </a:lvl3pPr>
            <a:lvl4pPr>
              <a:defRPr lang="de-DE" sz="1800" dirty="0" smtClean="0">
                <a:solidFill>
                  <a:schemeClr val="tx1"/>
                </a:solidFill>
                <a:latin typeface="+mn-lt"/>
              </a:defRPr>
            </a:lvl4pPr>
            <a:lvl5pPr>
              <a:defRPr lang="de-DE" sz="1600" dirty="0" smtClean="0">
                <a:solidFill>
                  <a:schemeClr val="tx1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ED491-5445-4E47-AC22-14CECC06D752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4797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86433-B732-4FD9-9B03-31DAC6E523C4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351606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B6F3D-BD25-4EFB-96BC-03DAD428B412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23210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1411200"/>
            <a:ext cx="2484000" cy="1357052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20022" y="1411201"/>
            <a:ext cx="4453200" cy="481423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40400" y="2893512"/>
            <a:ext cx="2484000" cy="3331925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46371-C2FB-4CC1-ACB8-F29A07FC9D6A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747234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4860099"/>
            <a:ext cx="7034400" cy="526093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152525" y="1411201"/>
            <a:ext cx="6831014" cy="33612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40400" y="5486400"/>
            <a:ext cx="7034400" cy="739036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2E129-C630-45FE-AA47-FA83CA48BC11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86694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D45B03EA-0488-4268-9D24-C0C4C5F06461}" type="datetime1">
              <a:rPr lang="de-DE" altLang="en-US" sz="1200" b="0" smtClean="0">
                <a:solidFill>
                  <a:srgbClr val="FFFFFF"/>
                </a:solidFill>
              </a:rPr>
              <a:pPr>
                <a:defRPr/>
              </a:pPr>
              <a:t>09.02.2018</a:t>
            </a:fld>
            <a:r>
              <a:rPr lang="de-DE" altLang="en-US" sz="1200" b="0" smtClean="0">
                <a:solidFill>
                  <a:srgbClr val="FFFFFF"/>
                </a:solidFill>
              </a:rPr>
              <a:t>     Seite </a:t>
            </a:r>
            <a:fld id="{C62157AA-1B49-4094-A3A5-567237DC62FD}" type="slidenum">
              <a:rPr lang="de-DE" altLang="en-US" sz="1200" b="0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 altLang="en-US" sz="1200" b="0" smtClean="0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BZ" altLang="de-DE" sz="2400" b="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smtClean="0"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BZ" altLang="de-DE" sz="2400" b="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smtClean="0">
              <a:latin typeface="Arial" panose="020B0604020202020204" pitchFamily="34" charset="0"/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smtClean="0">
              <a:latin typeface="Arial" panose="020B0604020202020204" pitchFamily="34" charset="0"/>
            </a:endParaRPr>
          </a:p>
        </p:txBody>
      </p:sp>
      <p:pic>
        <p:nvPicPr>
          <p:cNvPr id="13" name="Picture 20" descr="Weltkugel_klein_neu.gif                                        0005A183jeany                          BB53F533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27" descr="gizlogo-standard-rgb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7" b="19566"/>
          <a:stretch>
            <a:fillRect/>
          </a:stretch>
        </p:blipFill>
        <p:spPr bwMode="auto">
          <a:xfrm>
            <a:off x="276225" y="76200"/>
            <a:ext cx="900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040400" y="1993726"/>
            <a:ext cx="7034400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3200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0400" y="3239022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aseline="0"/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8879886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mtClean="0">
              <a:cs typeface="Arial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fld id="{B285CA26-62D1-41DC-B1CD-8EA689E1E2B8}" type="datetime1">
              <a:rPr lang="de-DE" sz="1200" b="0" smtClean="0">
                <a:solidFill>
                  <a:srgbClr val="FFFFFF"/>
                </a:solidFill>
                <a:cs typeface="Arial" charset="0"/>
              </a:rPr>
              <a:pPr>
                <a:defRPr/>
              </a:pPr>
              <a:t>09.02.2018</a:t>
            </a:fld>
            <a:r>
              <a:rPr lang="de-DE" sz="1200" b="0" smtClean="0">
                <a:solidFill>
                  <a:srgbClr val="FFFFFF"/>
                </a:solidFill>
                <a:cs typeface="Arial" charset="0"/>
              </a:rPr>
              <a:t>     Seite </a:t>
            </a:r>
            <a:fld id="{423BF401-EBEE-4455-8889-8C62FA758A61}" type="slidenum">
              <a:rPr lang="de-DE" sz="1200" b="0" smtClean="0">
                <a:solidFill>
                  <a:srgbClr val="FFFFFF"/>
                </a:solidFill>
                <a:cs typeface="Arial" charset="0"/>
              </a:rPr>
              <a:pPr>
                <a:defRPr/>
              </a:pPr>
              <a:t>‹#›</a:t>
            </a:fld>
            <a:endParaRPr lang="de-DE" sz="1200" b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BZ" altLang="de-DE" sz="2400" b="0" smtClean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ru-RU">
              <a:cs typeface="Arial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mtClean="0">
              <a:cs typeface="Arial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BZ" altLang="de-DE" sz="2400" b="0" smtClean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ru-RU">
              <a:cs typeface="Arial" charset="0"/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ru-RU">
              <a:cs typeface="Arial" charset="0"/>
            </a:endParaRPr>
          </a:p>
        </p:txBody>
      </p:sp>
      <p:pic>
        <p:nvPicPr>
          <p:cNvPr id="13" name="Picture 20" descr="Weltkugel_klein_neu.gif                                        0005A183jeany                          BB53F533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27" descr="gizlogo-standard-rgb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7" b="19566"/>
          <a:stretch>
            <a:fillRect/>
          </a:stretch>
        </p:blipFill>
        <p:spPr bwMode="auto">
          <a:xfrm>
            <a:off x="276225" y="76200"/>
            <a:ext cx="900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040400" y="1993726"/>
            <a:ext cx="7034400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3200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0400" y="3239022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aseline="0"/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7392300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BF177-A5DD-473E-B3EA-9B133565C8F3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605155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3880808"/>
            <a:ext cx="7034400" cy="1144800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de-DE" sz="36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40400" y="2292939"/>
            <a:ext cx="7034400" cy="1500187"/>
          </a:xfrm>
        </p:spPr>
        <p:txBody>
          <a:bodyPr anchor="b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 lang="de-DE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DFD52-ABAA-4D87-9149-7741DA4A403C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36767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39813" y="2106613"/>
            <a:ext cx="3481200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5812" y="2106613"/>
            <a:ext cx="3481200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8AAE3-0B35-4786-A57F-38797DE8F0EF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200144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1411200"/>
            <a:ext cx="7034400" cy="619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40400" y="2098784"/>
            <a:ext cx="3463200" cy="4690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40400" y="2668044"/>
            <a:ext cx="3463200" cy="355739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15200" y="2098783"/>
            <a:ext cx="3463200" cy="4690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15200" y="2668044"/>
            <a:ext cx="3463200" cy="3557392"/>
          </a:xfrm>
        </p:spPr>
        <p:txBody>
          <a:bodyPr/>
          <a:lstStyle>
            <a:lvl1pPr>
              <a:defRPr lang="de-DE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200" dirty="0" smtClean="0">
                <a:solidFill>
                  <a:schemeClr val="tx1"/>
                </a:solidFill>
                <a:latin typeface="+mn-lt"/>
              </a:defRPr>
            </a:lvl2pPr>
            <a:lvl3pPr>
              <a:defRPr lang="de-DE" sz="2000" dirty="0" smtClean="0">
                <a:solidFill>
                  <a:schemeClr val="tx1"/>
                </a:solidFill>
                <a:latin typeface="+mn-lt"/>
              </a:defRPr>
            </a:lvl3pPr>
            <a:lvl4pPr>
              <a:defRPr lang="de-DE" sz="1800" dirty="0" smtClean="0">
                <a:solidFill>
                  <a:schemeClr val="tx1"/>
                </a:solidFill>
                <a:latin typeface="+mn-lt"/>
              </a:defRPr>
            </a:lvl4pPr>
            <a:lvl5pPr>
              <a:defRPr lang="de-DE" sz="1600" dirty="0" smtClean="0">
                <a:solidFill>
                  <a:schemeClr val="tx1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ED491-5445-4E47-AC22-14CECC06D752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120997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86433-B732-4FD9-9B03-31DAC6E523C4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87794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B6F3D-BD25-4EFB-96BC-03DAD428B412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15600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1411200"/>
            <a:ext cx="2484000" cy="1357052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20022" y="1411201"/>
            <a:ext cx="4453200" cy="481423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40400" y="2893512"/>
            <a:ext cx="2484000" cy="3331925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46371-C2FB-4CC1-ACB8-F29A07FC9D6A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383567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4860099"/>
            <a:ext cx="7034400" cy="526093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152525" y="1411201"/>
            <a:ext cx="6831014" cy="33612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40400" y="5486400"/>
            <a:ext cx="7034400" cy="739036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2E129-C630-45FE-AA47-FA83CA48BC11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550140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mtClean="0">
              <a:cs typeface="Arial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fld id="{B285CA26-62D1-41DC-B1CD-8EA689E1E2B8}" type="datetime1">
              <a:rPr lang="de-DE" sz="1200" b="0" smtClean="0">
                <a:solidFill>
                  <a:srgbClr val="FFFFFF"/>
                </a:solidFill>
                <a:cs typeface="Arial" charset="0"/>
              </a:rPr>
              <a:pPr>
                <a:defRPr/>
              </a:pPr>
              <a:t>09.02.2018</a:t>
            </a:fld>
            <a:r>
              <a:rPr lang="de-DE" sz="1200" b="0" smtClean="0">
                <a:solidFill>
                  <a:srgbClr val="FFFFFF"/>
                </a:solidFill>
                <a:cs typeface="Arial" charset="0"/>
              </a:rPr>
              <a:t>     Seite </a:t>
            </a:r>
            <a:fld id="{423BF401-EBEE-4455-8889-8C62FA758A61}" type="slidenum">
              <a:rPr lang="de-DE" sz="1200" b="0" smtClean="0">
                <a:solidFill>
                  <a:srgbClr val="FFFFFF"/>
                </a:solidFill>
                <a:cs typeface="Arial" charset="0"/>
              </a:rPr>
              <a:pPr>
                <a:defRPr/>
              </a:pPr>
              <a:t>‹#›</a:t>
            </a:fld>
            <a:endParaRPr lang="de-DE" sz="1200" b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BZ" altLang="de-DE" sz="2400" b="0" smtClean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ru-RU">
              <a:cs typeface="Arial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mtClean="0">
              <a:cs typeface="Arial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BZ" altLang="de-DE" sz="2400" b="0" smtClean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ru-RU">
              <a:cs typeface="Arial" charset="0"/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ru-RU">
              <a:cs typeface="Arial" charset="0"/>
            </a:endParaRPr>
          </a:p>
        </p:txBody>
      </p:sp>
      <p:pic>
        <p:nvPicPr>
          <p:cNvPr id="13" name="Picture 20" descr="Weltkugel_klein_neu.gif                                        0005A183jeany                          BB53F533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27" descr="gizlogo-standard-rgb.gif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7" b="19566"/>
          <a:stretch>
            <a:fillRect/>
          </a:stretch>
        </p:blipFill>
        <p:spPr bwMode="auto">
          <a:xfrm>
            <a:off x="276225" y="76200"/>
            <a:ext cx="900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040400" y="1993726"/>
            <a:ext cx="7034400" cy="11430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3200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0400" y="3239022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aseline="0"/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487179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77FC3-2181-4EE2-A897-65848BC87507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10241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BF177-A5DD-473E-B3EA-9B133565C8F3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63104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3880808"/>
            <a:ext cx="7034400" cy="1144800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de-DE" sz="36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40400" y="2292939"/>
            <a:ext cx="7034400" cy="1500187"/>
          </a:xfrm>
        </p:spPr>
        <p:txBody>
          <a:bodyPr anchor="b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 lang="de-DE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DFD52-ABAA-4D87-9149-7741DA4A403C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906297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39813" y="2106613"/>
            <a:ext cx="3481200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95812" y="2106613"/>
            <a:ext cx="3481200" cy="41148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8AAE3-0B35-4786-A57F-38797DE8F0EF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551563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1411200"/>
            <a:ext cx="7034400" cy="6192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40400" y="2098784"/>
            <a:ext cx="3463200" cy="4690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40400" y="2668044"/>
            <a:ext cx="3463200" cy="3557392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15200" y="2098783"/>
            <a:ext cx="3463200" cy="4690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15200" y="2668044"/>
            <a:ext cx="3463200" cy="3557392"/>
          </a:xfrm>
        </p:spPr>
        <p:txBody>
          <a:bodyPr/>
          <a:lstStyle>
            <a:lvl1pPr>
              <a:defRPr lang="de-DE" sz="2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z="2200" dirty="0" smtClean="0">
                <a:solidFill>
                  <a:schemeClr val="tx1"/>
                </a:solidFill>
                <a:latin typeface="+mn-lt"/>
              </a:defRPr>
            </a:lvl2pPr>
            <a:lvl3pPr>
              <a:defRPr lang="de-DE" sz="2000" dirty="0" smtClean="0">
                <a:solidFill>
                  <a:schemeClr val="tx1"/>
                </a:solidFill>
                <a:latin typeface="+mn-lt"/>
              </a:defRPr>
            </a:lvl3pPr>
            <a:lvl4pPr>
              <a:defRPr lang="de-DE" sz="1800" dirty="0" smtClean="0">
                <a:solidFill>
                  <a:schemeClr val="tx1"/>
                </a:solidFill>
                <a:latin typeface="+mn-lt"/>
              </a:defRPr>
            </a:lvl4pPr>
            <a:lvl5pPr>
              <a:defRPr lang="de-DE" sz="1600" dirty="0" smtClean="0">
                <a:solidFill>
                  <a:schemeClr val="tx1"/>
                </a:solidFill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ED491-5445-4E47-AC22-14CECC06D752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926018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86433-B732-4FD9-9B03-31DAC6E523C4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320043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B6F3D-BD25-4EFB-96BC-03DAD428B412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76517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1411200"/>
            <a:ext cx="2484000" cy="1357052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20022" y="1411201"/>
            <a:ext cx="4453200" cy="481423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40400" y="2893512"/>
            <a:ext cx="2484000" cy="3331925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46371-C2FB-4CC1-ACB8-F29A07FC9D6A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682276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4860099"/>
            <a:ext cx="7034400" cy="526093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152525" y="1411201"/>
            <a:ext cx="6831014" cy="33612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40400" y="5486400"/>
            <a:ext cx="7034400" cy="739036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2E129-C630-45FE-AA47-FA83CA48BC11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95060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0400" y="3880808"/>
            <a:ext cx="7034400" cy="1144800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de-DE" sz="36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40400" y="2292939"/>
            <a:ext cx="7034400" cy="1500187"/>
          </a:xfrm>
        </p:spPr>
        <p:txBody>
          <a:bodyPr anchor="b"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 lang="de-DE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E7DF2-23A8-491E-9B06-CB7613BE7F63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8046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g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gif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83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6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65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74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9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000" y="1483200"/>
            <a:ext cx="7776000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Titel durch Klicken hinzufügen</a:t>
            </a:r>
          </a:p>
        </p:txBody>
      </p:sp>
      <p:pic>
        <p:nvPicPr>
          <p:cNvPr id="18" name="Grafik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810"/>
            <a:ext cx="9144000" cy="111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Grafik 7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18288" y="304800"/>
            <a:ext cx="21066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9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000" y="2447999"/>
            <a:ext cx="7776000" cy="38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latinLnBrk="0">
              <a:lnSpc>
                <a:spcPct val="100000"/>
              </a:lnSpc>
              <a:buSzTx/>
              <a:buFontTx/>
              <a:buNone/>
            </a:pPr>
            <a:r>
              <a:rPr lang="de-DE" noProof="0" dirty="0" smtClean="0"/>
              <a:t>Erste Ebene</a:t>
            </a:r>
          </a:p>
          <a:p>
            <a:pPr marL="360000" lvl="1">
              <a:buClr>
                <a:srgbClr val="C80F0F"/>
              </a:buClr>
            </a:pPr>
            <a:r>
              <a:rPr lang="de-DE" noProof="0" dirty="0" smtClean="0"/>
              <a:t>Zweite Ebene</a:t>
            </a:r>
          </a:p>
          <a:p>
            <a:pPr marL="720000" lvl="2"/>
            <a:r>
              <a:rPr lang="de-DE" noProof="0" dirty="0" smtClean="0"/>
              <a:t>Dritte Ebene</a:t>
            </a:r>
          </a:p>
          <a:p>
            <a:pPr marL="1080000" lvl="3"/>
            <a:r>
              <a:rPr lang="de-DE" noProof="0" dirty="0" smtClean="0"/>
              <a:t>Vierte Ebene</a:t>
            </a: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776" y="6581001"/>
            <a:ext cx="341844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 b="1" spc="70" baseline="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r>
              <a:rPr lang="de-DE" smtClean="0"/>
              <a:t>Unternehmenspräsentation 2012</a:t>
            </a:r>
            <a:endParaRPr lang="de-DE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155" y="6581001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fld id="{4C8D9388-4335-489D-BC9A-BDF87AE01888}" type="datetime1">
              <a:rPr lang="de-DE" smtClean="0"/>
              <a:pPr/>
              <a:t>09.02.2018</a:t>
            </a:fld>
            <a:endParaRPr lang="de-DE"/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7532900" y="6581001"/>
            <a:ext cx="9271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Ins="0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es-ES_tradnl" sz="1000" b="0" noProof="0" dirty="0" smtClean="0">
                <a:solidFill>
                  <a:srgbClr val="6E6452"/>
                </a:solidFill>
                <a:latin typeface="Arial Narrow" pitchFamily="34" charset="0"/>
              </a:rPr>
              <a:t>Seite </a:t>
            </a:r>
            <a:fld id="{327115CA-E6A4-425F-BB4F-A64D48743A27}" type="slidenum">
              <a:rPr lang="de-DE" sz="1000" b="0" noProof="0" smtClean="0">
                <a:solidFill>
                  <a:schemeClr val="tx2"/>
                </a:solidFill>
                <a:latin typeface="Arial Narrow" pitchFamily="34" charset="0"/>
              </a:rPr>
              <a:pPr algn="r"/>
              <a:t>‹#›</a:t>
            </a:fld>
            <a:endParaRPr lang="de-DE" sz="1000" b="0" noProof="0" dirty="0">
              <a:solidFill>
                <a:schemeClr val="tx2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8" r:id="rId2"/>
    <p:sldLayoutId id="2147483710" r:id="rId3"/>
    <p:sldLayoutId id="2147483714" r:id="rId4"/>
    <p:sldLayoutId id="2147483715" r:id="rId5"/>
    <p:sldLayoutId id="2147483716" r:id="rId6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60000" indent="-360000" algn="l" rtl="0" eaLnBrk="1" fontAlgn="base" hangingPunct="1">
        <a:spcBef>
          <a:spcPts val="400"/>
        </a:spcBef>
        <a:spcAft>
          <a:spcPts val="800"/>
        </a:spcAft>
        <a:buClr>
          <a:srgbClr val="C80F0F"/>
        </a:buClr>
        <a:buFont typeface="Arial" pitchFamily="34" charset="0"/>
        <a:buChar char="•"/>
        <a:tabLst>
          <a:tab pos="2190750" algn="l"/>
        </a:tabLst>
        <a:defRPr lang="de-DE" sz="1800" baseline="0" noProof="0" smtClean="0">
          <a:solidFill>
            <a:schemeClr val="tx2"/>
          </a:solidFill>
          <a:latin typeface="+mn-lt"/>
          <a:ea typeface="+mn-ea"/>
          <a:cs typeface="+mn-cs"/>
        </a:defRPr>
      </a:lvl1pPr>
      <a:lvl2pPr marL="720000" indent="-360000" algn="l" rtl="0" eaLnBrk="1" fontAlgn="base" hangingPunct="1">
        <a:spcBef>
          <a:spcPts val="400"/>
        </a:spcBef>
        <a:spcAft>
          <a:spcPts val="800"/>
        </a:spcAft>
        <a:buClr>
          <a:schemeClr val="accent1"/>
        </a:buClr>
        <a:buFont typeface="Arial" pitchFamily="34" charset="0"/>
        <a:buChar char="•"/>
        <a:tabLst>
          <a:tab pos="2190750" algn="l"/>
        </a:tabLst>
        <a:defRPr lang="de-DE" sz="1800" noProof="0" smtClean="0">
          <a:solidFill>
            <a:schemeClr val="tx2"/>
          </a:solidFill>
          <a:latin typeface="+mn-lt"/>
        </a:defRPr>
      </a:lvl2pPr>
      <a:lvl3pPr marL="1080000" indent="-360000" algn="l" rtl="0" eaLnBrk="1" fontAlgn="base" hangingPunct="1">
        <a:spcBef>
          <a:spcPts val="400"/>
        </a:spcBef>
        <a:spcAft>
          <a:spcPts val="800"/>
        </a:spcAft>
        <a:buClr>
          <a:schemeClr val="tx2"/>
        </a:buClr>
        <a:buFont typeface="Arial" pitchFamily="34" charset="0"/>
        <a:buChar char="•"/>
        <a:tabLst>
          <a:tab pos="2190750" algn="l"/>
        </a:tabLst>
        <a:defRPr lang="de-DE" sz="1800" noProof="0" smtClean="0">
          <a:solidFill>
            <a:schemeClr val="tx2"/>
          </a:solidFill>
          <a:latin typeface="+mn-lt"/>
        </a:defRPr>
      </a:lvl3pPr>
      <a:lvl4pPr marL="1440000" indent="-360000" algn="l" rtl="0" eaLnBrk="1" fontAlgn="base" hangingPunct="1">
        <a:spcBef>
          <a:spcPts val="400"/>
        </a:spcBef>
        <a:spcAft>
          <a:spcPts val="800"/>
        </a:spcAft>
        <a:buClr>
          <a:schemeClr val="tx2"/>
        </a:buClr>
        <a:buFont typeface="Arial" pitchFamily="34" charset="0"/>
        <a:buChar char="•"/>
        <a:tabLst>
          <a:tab pos="2190750" algn="l"/>
        </a:tabLst>
        <a:defRPr lang="de-DE" sz="1800" baseline="0" noProof="0" smtClean="0">
          <a:solidFill>
            <a:schemeClr val="tx2"/>
          </a:solidFill>
          <a:latin typeface="+mn-lt"/>
        </a:defRPr>
      </a:lvl4pPr>
      <a:lvl5pPr marL="180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mtClean="0">
              <a:cs typeface="Arial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fld id="{507C077F-DF9C-4C59-B818-5BCB4A552C73}" type="datetime1">
              <a:rPr lang="de-DE" sz="1200" b="0" smtClean="0">
                <a:solidFill>
                  <a:srgbClr val="FFFFFF"/>
                </a:solidFill>
                <a:cs typeface="Arial" charset="0"/>
              </a:rPr>
              <a:pPr>
                <a:defRPr/>
              </a:pPr>
              <a:t>09.02.2018</a:t>
            </a:fld>
            <a:r>
              <a:rPr lang="de-DE" sz="1200" b="0" smtClean="0">
                <a:solidFill>
                  <a:srgbClr val="FFFFFF"/>
                </a:solidFill>
                <a:cs typeface="Arial" charset="0"/>
              </a:rPr>
              <a:t>     Seite </a:t>
            </a:r>
            <a:fld id="{C7385DDE-7033-4E3A-8C90-60A1B3AB4222}" type="slidenum">
              <a:rPr lang="de-DE" sz="1200" b="0" smtClean="0">
                <a:solidFill>
                  <a:srgbClr val="FFFFFF"/>
                </a:solidFill>
                <a:cs typeface="Arial" charset="0"/>
              </a:rPr>
              <a:pPr>
                <a:defRPr/>
              </a:pPr>
              <a:t>‹#›</a:t>
            </a:fld>
            <a:endParaRPr lang="de-DE" sz="1200" b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BZ" altLang="de-DE" sz="2400" b="0" smtClean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ru-RU">
              <a:cs typeface="Arial" charset="0"/>
            </a:endParaRPr>
          </a:p>
        </p:txBody>
      </p:sp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11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mtClean="0">
              <a:cs typeface="Arial" charset="0"/>
            </a:endParaRPr>
          </a:p>
        </p:txBody>
      </p:sp>
      <p:sp>
        <p:nvSpPr>
          <p:cNvPr id="1032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BZ" altLang="de-DE" sz="2400" b="0" smtClean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03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50925" y="987425"/>
            <a:ext cx="703421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 durch Klicken hinzufügen</a:t>
            </a:r>
          </a:p>
        </p:txBody>
      </p:sp>
      <p:sp>
        <p:nvSpPr>
          <p:cNvPr id="103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9813" y="2106613"/>
            <a:ext cx="70342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 durch Klicken hinzufügen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7579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56400" y="6602413"/>
            <a:ext cx="1295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200" b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48696893-F1E1-4CAF-A16D-392E601AB616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1036" name="Text Box 19"/>
          <p:cNvSpPr txBox="1">
            <a:spLocks noChangeArrowheads="1"/>
          </p:cNvSpPr>
          <p:nvPr/>
        </p:nvSpPr>
        <p:spPr bwMode="auto">
          <a:xfrm>
            <a:off x="7893050" y="6602413"/>
            <a:ext cx="927100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200" b="0" smtClean="0">
                <a:solidFill>
                  <a:srgbClr val="FFFFFF"/>
                </a:solidFill>
                <a:cs typeface="Arial" charset="0"/>
              </a:rPr>
              <a:t>стр.</a:t>
            </a:r>
            <a:r>
              <a:rPr lang="de-DE" sz="1200" b="0" smtClean="0">
                <a:solidFill>
                  <a:srgbClr val="FFFFFF"/>
                </a:solidFill>
                <a:cs typeface="Arial" charset="0"/>
              </a:rPr>
              <a:t> </a:t>
            </a:r>
            <a:fld id="{4D6C3DEC-BD3A-42B4-BB73-E221E5AFCB62}" type="slidenum">
              <a:rPr lang="de-DE" sz="1200" b="0" smtClean="0">
                <a:solidFill>
                  <a:srgbClr val="FFFFFF"/>
                </a:solidFill>
                <a:cs typeface="Arial" charset="0"/>
              </a:rPr>
              <a:pPr>
                <a:defRPr/>
              </a:pPr>
              <a:t>‹#›</a:t>
            </a:fld>
            <a:endParaRPr lang="de-DE" sz="1200" b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7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ru-RU">
              <a:cs typeface="Arial" charset="0"/>
            </a:endParaRPr>
          </a:p>
        </p:txBody>
      </p:sp>
      <p:pic>
        <p:nvPicPr>
          <p:cNvPr id="1038" name="Picture 23" descr="Weltkugel_klein_neu.gif                                        0005A183jeany                          BB53F533: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80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" y="6600825"/>
            <a:ext cx="2895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200" b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  <p:pic>
        <p:nvPicPr>
          <p:cNvPr id="1040" name="Grafik 16" descr="gizlogo-standard-rgb.gi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7" b="19566"/>
          <a:stretch>
            <a:fillRect/>
          </a:stretch>
        </p:blipFill>
        <p:spPr bwMode="auto">
          <a:xfrm>
            <a:off x="276225" y="76200"/>
            <a:ext cx="900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6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80F0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80F0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80F0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80F0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80F0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C80F0F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2pPr>
      <a:lvl3pPr marL="1238250" indent="-285750" algn="l" rtl="0" eaLnBrk="0" fontAlgn="base" hangingPunct="0">
        <a:spcBef>
          <a:spcPct val="20000"/>
        </a:spcBef>
        <a:spcAft>
          <a:spcPct val="0"/>
        </a:spcAft>
        <a:buClr>
          <a:srgbClr val="999999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3pPr>
      <a:lvl4pPr marL="1714500" indent="-285750" algn="l" rtl="0" eaLnBrk="0" fontAlgn="base" hangingPunct="0">
        <a:spcBef>
          <a:spcPct val="20000"/>
        </a:spcBef>
        <a:spcAft>
          <a:spcPct val="0"/>
        </a:spcAft>
        <a:buClr>
          <a:srgbClr val="C80F0F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4pPr>
      <a:lvl5pPr marL="2190750" indent="-2603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5pPr>
      <a:lvl6pPr marL="26479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6pPr>
      <a:lvl7pPr marL="31051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7pPr>
      <a:lvl8pPr marL="35623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8pPr>
      <a:lvl9pPr marL="40195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D15B03CA-9259-410B-B08F-DF279320398B}" type="datetime1">
              <a:rPr lang="de-DE" altLang="en-US" sz="1200" b="0" smtClean="0">
                <a:solidFill>
                  <a:srgbClr val="FFFFFF"/>
                </a:solidFill>
              </a:rPr>
              <a:pPr>
                <a:defRPr/>
              </a:pPr>
              <a:t>09.02.2018</a:t>
            </a:fld>
            <a:r>
              <a:rPr lang="de-DE" altLang="en-US" sz="1200" b="0" smtClean="0">
                <a:solidFill>
                  <a:srgbClr val="FFFFFF"/>
                </a:solidFill>
              </a:rPr>
              <a:t>     Seite </a:t>
            </a:r>
            <a:fld id="{665D361B-D4BE-4BA1-9C71-6953F708C6C7}" type="slidenum">
              <a:rPr lang="de-DE" altLang="en-US" sz="1200" b="0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 altLang="en-US" sz="1200" b="0" smtClean="0">
              <a:solidFill>
                <a:srgbClr val="FFFFFF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BZ" altLang="de-DE" sz="2400" b="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smtClean="0">
              <a:latin typeface="Arial" panose="020B0604020202020204" pitchFamily="34" charset="0"/>
            </a:endParaRPr>
          </a:p>
        </p:txBody>
      </p:sp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11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sp>
        <p:nvSpPr>
          <p:cNvPr id="1032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BZ" altLang="de-DE" sz="2400" b="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3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50925" y="987425"/>
            <a:ext cx="703421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 durch Klicken hinzufügen</a:t>
            </a:r>
          </a:p>
        </p:txBody>
      </p:sp>
      <p:sp>
        <p:nvSpPr>
          <p:cNvPr id="103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9813" y="2106613"/>
            <a:ext cx="70342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 durch Klicken hinzufügen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7579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56400" y="6602413"/>
            <a:ext cx="1295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0ABFE60D-0EFB-42B7-9DC5-0B7D263A3740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1036" name="Text Box 19"/>
          <p:cNvSpPr txBox="1">
            <a:spLocks noChangeArrowheads="1"/>
          </p:cNvSpPr>
          <p:nvPr/>
        </p:nvSpPr>
        <p:spPr bwMode="auto">
          <a:xfrm>
            <a:off x="7893050" y="6602413"/>
            <a:ext cx="927100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en-US" sz="1200" b="0" smtClean="0">
                <a:solidFill>
                  <a:srgbClr val="FFFFFF"/>
                </a:solidFill>
              </a:rPr>
              <a:t>стр.</a:t>
            </a:r>
            <a:r>
              <a:rPr lang="de-DE" altLang="en-US" sz="1200" b="0" smtClean="0">
                <a:solidFill>
                  <a:srgbClr val="FFFFFF"/>
                </a:solidFill>
              </a:rPr>
              <a:t> </a:t>
            </a:r>
            <a:fld id="{658762A7-B961-46CB-BBB4-153BE5CC4033}" type="slidenum">
              <a:rPr lang="de-DE" altLang="en-US" sz="1200" b="0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 altLang="en-US" sz="1200" b="0" smtClean="0">
              <a:solidFill>
                <a:srgbClr val="FFFFFF"/>
              </a:solidFill>
            </a:endParaRPr>
          </a:p>
        </p:txBody>
      </p:sp>
      <p:sp>
        <p:nvSpPr>
          <p:cNvPr id="1037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smtClean="0">
              <a:latin typeface="Arial" panose="020B0604020202020204" pitchFamily="34" charset="0"/>
            </a:endParaRPr>
          </a:p>
        </p:txBody>
      </p:sp>
      <p:pic>
        <p:nvPicPr>
          <p:cNvPr id="1038" name="Picture 23" descr="Weltkugel_klein_neu.gif                                        0005A183jeany                          BB53F533: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80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" y="6600825"/>
            <a:ext cx="2895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  <p:pic>
        <p:nvPicPr>
          <p:cNvPr id="1040" name="Grafik 16" descr="gizlogo-standard-rgb.gi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7" b="19566"/>
          <a:stretch>
            <a:fillRect/>
          </a:stretch>
        </p:blipFill>
        <p:spPr bwMode="auto">
          <a:xfrm>
            <a:off x="276225" y="76200"/>
            <a:ext cx="900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13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80F0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80F0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80F0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80F0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80F0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C80F0F"/>
        </a:buClr>
        <a:buFont typeface="Wingdings" panose="05000000000000000000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2pPr>
      <a:lvl3pPr marL="1238250" indent="-285750" algn="l" rtl="0" eaLnBrk="0" fontAlgn="base" hangingPunct="0">
        <a:spcBef>
          <a:spcPct val="20000"/>
        </a:spcBef>
        <a:spcAft>
          <a:spcPct val="0"/>
        </a:spcAft>
        <a:buClr>
          <a:srgbClr val="999999"/>
        </a:buClr>
        <a:buFont typeface="Wingdings" panose="05000000000000000000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3pPr>
      <a:lvl4pPr marL="1714500" indent="-285750" algn="l" rtl="0" eaLnBrk="0" fontAlgn="base" hangingPunct="0">
        <a:spcBef>
          <a:spcPct val="20000"/>
        </a:spcBef>
        <a:spcAft>
          <a:spcPct val="0"/>
        </a:spcAft>
        <a:buClr>
          <a:srgbClr val="C80F0F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4pPr>
      <a:lvl5pPr marL="2190750" indent="-2603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5pPr>
      <a:lvl6pPr marL="26479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6pPr>
      <a:lvl7pPr marL="31051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7pPr>
      <a:lvl8pPr marL="35623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8pPr>
      <a:lvl9pPr marL="40195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D15B03CA-9259-410B-B08F-DF279320398B}" type="datetime1">
              <a:rPr lang="de-DE" altLang="en-US" sz="1200" b="0" smtClean="0">
                <a:solidFill>
                  <a:srgbClr val="FFFFFF"/>
                </a:solidFill>
              </a:rPr>
              <a:pPr>
                <a:defRPr/>
              </a:pPr>
              <a:t>09.02.2018</a:t>
            </a:fld>
            <a:r>
              <a:rPr lang="de-DE" altLang="en-US" sz="1200" b="0" smtClean="0">
                <a:solidFill>
                  <a:srgbClr val="FFFFFF"/>
                </a:solidFill>
              </a:rPr>
              <a:t>     Seite </a:t>
            </a:r>
            <a:fld id="{665D361B-D4BE-4BA1-9C71-6953F708C6C7}" type="slidenum">
              <a:rPr lang="de-DE" altLang="en-US" sz="1200" b="0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 altLang="en-US" sz="1200" b="0" smtClean="0">
              <a:solidFill>
                <a:srgbClr val="FFFFFF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BZ" altLang="de-DE" sz="2400" b="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smtClean="0">
              <a:latin typeface="Arial" panose="020B0604020202020204" pitchFamily="34" charset="0"/>
            </a:endParaRPr>
          </a:p>
        </p:txBody>
      </p:sp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11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mtClean="0"/>
          </a:p>
        </p:txBody>
      </p:sp>
      <p:sp>
        <p:nvSpPr>
          <p:cNvPr id="1032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BZ" altLang="de-DE" sz="2400" b="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3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50925" y="987425"/>
            <a:ext cx="703421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 durch Klicken hinzufügen</a:t>
            </a:r>
          </a:p>
        </p:txBody>
      </p:sp>
      <p:sp>
        <p:nvSpPr>
          <p:cNvPr id="103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9813" y="2106613"/>
            <a:ext cx="70342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 durch Klicken hinzufügen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7579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56400" y="6602413"/>
            <a:ext cx="1295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0ABFE60D-0EFB-42B7-9DC5-0B7D263A3740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1036" name="Text Box 19"/>
          <p:cNvSpPr txBox="1">
            <a:spLocks noChangeArrowheads="1"/>
          </p:cNvSpPr>
          <p:nvPr/>
        </p:nvSpPr>
        <p:spPr bwMode="auto">
          <a:xfrm>
            <a:off x="7893050" y="6602413"/>
            <a:ext cx="927100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1pPr>
            <a:lvl2pPr marL="742950" indent="-285750"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2pPr>
            <a:lvl3pPr marL="1143000" indent="-228600"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3pPr>
            <a:lvl4pPr marL="1600200" indent="-228600"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4pPr>
            <a:lvl5pPr marL="2057400" indent="-228600"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ru-RU" altLang="en-US" sz="1200" b="0" smtClean="0">
                <a:solidFill>
                  <a:srgbClr val="FFFFFF"/>
                </a:solidFill>
              </a:rPr>
              <a:t>стр.</a:t>
            </a:r>
            <a:r>
              <a:rPr lang="de-DE" altLang="en-US" sz="1200" b="0" smtClean="0">
                <a:solidFill>
                  <a:srgbClr val="FFFFFF"/>
                </a:solidFill>
              </a:rPr>
              <a:t> </a:t>
            </a:r>
            <a:fld id="{658762A7-B961-46CB-BBB4-153BE5CC4033}" type="slidenum">
              <a:rPr lang="de-DE" altLang="en-US" sz="1200" b="0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 altLang="en-US" sz="1200" b="0" smtClean="0">
              <a:solidFill>
                <a:srgbClr val="FFFFFF"/>
              </a:solidFill>
            </a:endParaRPr>
          </a:p>
        </p:txBody>
      </p:sp>
      <p:sp>
        <p:nvSpPr>
          <p:cNvPr id="1037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uk-UA" smtClean="0">
              <a:latin typeface="Arial" panose="020B0604020202020204" pitchFamily="34" charset="0"/>
            </a:endParaRPr>
          </a:p>
        </p:txBody>
      </p:sp>
      <p:pic>
        <p:nvPicPr>
          <p:cNvPr id="1038" name="Picture 23" descr="Weltkugel_klein_neu.gif                                        0005A183jeany                          BB53F533: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80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" y="6600825"/>
            <a:ext cx="2895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2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  <p:pic>
        <p:nvPicPr>
          <p:cNvPr id="1040" name="Grafik 16" descr="gizlogo-standard-rgb.gi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7" b="19566"/>
          <a:stretch>
            <a:fillRect/>
          </a:stretch>
        </p:blipFill>
        <p:spPr bwMode="auto">
          <a:xfrm>
            <a:off x="276225" y="76200"/>
            <a:ext cx="900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96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80F0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80F0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80F0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80F0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80F0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C80F0F"/>
        </a:buClr>
        <a:buFont typeface="Wingdings" panose="05000000000000000000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anose="05000000000000000000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2pPr>
      <a:lvl3pPr marL="1238250" indent="-285750" algn="l" rtl="0" eaLnBrk="0" fontAlgn="base" hangingPunct="0">
        <a:spcBef>
          <a:spcPct val="20000"/>
        </a:spcBef>
        <a:spcAft>
          <a:spcPct val="0"/>
        </a:spcAft>
        <a:buClr>
          <a:srgbClr val="999999"/>
        </a:buClr>
        <a:buFont typeface="Wingdings" panose="05000000000000000000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3pPr>
      <a:lvl4pPr marL="1714500" indent="-285750" algn="l" rtl="0" eaLnBrk="0" fontAlgn="base" hangingPunct="0">
        <a:spcBef>
          <a:spcPct val="20000"/>
        </a:spcBef>
        <a:spcAft>
          <a:spcPct val="0"/>
        </a:spcAft>
        <a:buClr>
          <a:srgbClr val="C80F0F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4pPr>
      <a:lvl5pPr marL="2190750" indent="-2603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5pPr>
      <a:lvl6pPr marL="26479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6pPr>
      <a:lvl7pPr marL="31051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7pPr>
      <a:lvl8pPr marL="35623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8pPr>
      <a:lvl9pPr marL="40195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mtClean="0">
              <a:cs typeface="Arial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fld id="{507C077F-DF9C-4C59-B818-5BCB4A552C73}" type="datetime1">
              <a:rPr lang="de-DE" sz="1200" b="0" smtClean="0">
                <a:solidFill>
                  <a:srgbClr val="FFFFFF"/>
                </a:solidFill>
                <a:cs typeface="Arial" charset="0"/>
              </a:rPr>
              <a:pPr>
                <a:defRPr/>
              </a:pPr>
              <a:t>09.02.2018</a:t>
            </a:fld>
            <a:r>
              <a:rPr lang="de-DE" sz="1200" b="0" smtClean="0">
                <a:solidFill>
                  <a:srgbClr val="FFFFFF"/>
                </a:solidFill>
                <a:cs typeface="Arial" charset="0"/>
              </a:rPr>
              <a:t>     Seite </a:t>
            </a:r>
            <a:fld id="{C7385DDE-7033-4E3A-8C90-60A1B3AB4222}" type="slidenum">
              <a:rPr lang="de-DE" sz="1200" b="0" smtClean="0">
                <a:solidFill>
                  <a:srgbClr val="FFFFFF"/>
                </a:solidFill>
                <a:cs typeface="Arial" charset="0"/>
              </a:rPr>
              <a:pPr>
                <a:defRPr/>
              </a:pPr>
              <a:t>‹#›</a:t>
            </a:fld>
            <a:endParaRPr lang="de-DE" sz="1200" b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BZ" altLang="de-DE" sz="2400" b="0" smtClean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ru-RU">
              <a:cs typeface="Arial" charset="0"/>
            </a:endParaRPr>
          </a:p>
        </p:txBody>
      </p:sp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11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mtClean="0">
              <a:cs typeface="Arial" charset="0"/>
            </a:endParaRPr>
          </a:p>
        </p:txBody>
      </p:sp>
      <p:sp>
        <p:nvSpPr>
          <p:cNvPr id="1032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BZ" altLang="de-DE" sz="2400" b="0" smtClean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03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50925" y="987425"/>
            <a:ext cx="703421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 durch Klicken hinzufügen</a:t>
            </a:r>
          </a:p>
        </p:txBody>
      </p:sp>
      <p:sp>
        <p:nvSpPr>
          <p:cNvPr id="103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9813" y="2106613"/>
            <a:ext cx="70342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 durch Klicken hinzufügen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7579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56400" y="6602413"/>
            <a:ext cx="1295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200" b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48696893-F1E1-4CAF-A16D-392E601AB616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1036" name="Text Box 19"/>
          <p:cNvSpPr txBox="1">
            <a:spLocks noChangeArrowheads="1"/>
          </p:cNvSpPr>
          <p:nvPr/>
        </p:nvSpPr>
        <p:spPr bwMode="auto">
          <a:xfrm>
            <a:off x="7893050" y="6602413"/>
            <a:ext cx="927100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200" b="0" smtClean="0">
                <a:solidFill>
                  <a:srgbClr val="FFFFFF"/>
                </a:solidFill>
                <a:cs typeface="Arial" charset="0"/>
              </a:rPr>
              <a:t>стр.</a:t>
            </a:r>
            <a:r>
              <a:rPr lang="de-DE" sz="1200" b="0" smtClean="0">
                <a:solidFill>
                  <a:srgbClr val="FFFFFF"/>
                </a:solidFill>
                <a:cs typeface="Arial" charset="0"/>
              </a:rPr>
              <a:t> </a:t>
            </a:r>
            <a:fld id="{4D6C3DEC-BD3A-42B4-BB73-E221E5AFCB62}" type="slidenum">
              <a:rPr lang="de-DE" sz="1200" b="0" smtClean="0">
                <a:solidFill>
                  <a:srgbClr val="FFFFFF"/>
                </a:solidFill>
                <a:cs typeface="Arial" charset="0"/>
              </a:rPr>
              <a:pPr>
                <a:defRPr/>
              </a:pPr>
              <a:t>‹#›</a:t>
            </a:fld>
            <a:endParaRPr lang="de-DE" sz="1200" b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7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ru-RU">
              <a:cs typeface="Arial" charset="0"/>
            </a:endParaRPr>
          </a:p>
        </p:txBody>
      </p:sp>
      <p:pic>
        <p:nvPicPr>
          <p:cNvPr id="1038" name="Picture 23" descr="Weltkugel_klein_neu.gif                                        0005A183jeany                          BB53F533: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80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" y="6600825"/>
            <a:ext cx="2895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200" b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  <p:pic>
        <p:nvPicPr>
          <p:cNvPr id="1040" name="Grafik 16" descr="gizlogo-standard-rgb.gi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7" b="19566"/>
          <a:stretch>
            <a:fillRect/>
          </a:stretch>
        </p:blipFill>
        <p:spPr bwMode="auto">
          <a:xfrm>
            <a:off x="276225" y="76200"/>
            <a:ext cx="900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66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80F0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80F0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80F0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80F0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80F0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C80F0F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2pPr>
      <a:lvl3pPr marL="1238250" indent="-285750" algn="l" rtl="0" eaLnBrk="0" fontAlgn="base" hangingPunct="0">
        <a:spcBef>
          <a:spcPct val="20000"/>
        </a:spcBef>
        <a:spcAft>
          <a:spcPct val="0"/>
        </a:spcAft>
        <a:buClr>
          <a:srgbClr val="999999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3pPr>
      <a:lvl4pPr marL="1714500" indent="-285750" algn="l" rtl="0" eaLnBrk="0" fontAlgn="base" hangingPunct="0">
        <a:spcBef>
          <a:spcPct val="20000"/>
        </a:spcBef>
        <a:spcAft>
          <a:spcPct val="0"/>
        </a:spcAft>
        <a:buClr>
          <a:srgbClr val="C80F0F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4pPr>
      <a:lvl5pPr marL="2190750" indent="-2603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5pPr>
      <a:lvl6pPr marL="26479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6pPr>
      <a:lvl7pPr marL="31051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7pPr>
      <a:lvl8pPr marL="35623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8pPr>
      <a:lvl9pPr marL="40195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mtClean="0">
              <a:cs typeface="Arial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fld id="{507C077F-DF9C-4C59-B818-5BCB4A552C73}" type="datetime1">
              <a:rPr lang="de-DE" sz="1200" b="0" smtClean="0">
                <a:solidFill>
                  <a:srgbClr val="FFFFFF"/>
                </a:solidFill>
                <a:cs typeface="Arial" charset="0"/>
              </a:rPr>
              <a:pPr>
                <a:defRPr/>
              </a:pPr>
              <a:t>09.02.2018</a:t>
            </a:fld>
            <a:r>
              <a:rPr lang="de-DE" sz="1200" b="0" smtClean="0">
                <a:solidFill>
                  <a:srgbClr val="FFFFFF"/>
                </a:solidFill>
                <a:cs typeface="Arial" charset="0"/>
              </a:rPr>
              <a:t>     Seite </a:t>
            </a:r>
            <a:fld id="{C7385DDE-7033-4E3A-8C90-60A1B3AB4222}" type="slidenum">
              <a:rPr lang="de-DE" sz="1200" b="0" smtClean="0">
                <a:solidFill>
                  <a:srgbClr val="FFFFFF"/>
                </a:solidFill>
                <a:cs typeface="Arial" charset="0"/>
              </a:rPr>
              <a:pPr>
                <a:defRPr/>
              </a:pPr>
              <a:t>‹#›</a:t>
            </a:fld>
            <a:endParaRPr lang="de-DE" sz="1200" b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BZ" altLang="de-DE" sz="2400" b="0" smtClean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ru-RU">
              <a:cs typeface="Arial" charset="0"/>
            </a:endParaRPr>
          </a:p>
        </p:txBody>
      </p:sp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11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mtClean="0">
              <a:cs typeface="Arial" charset="0"/>
            </a:endParaRPr>
          </a:p>
        </p:txBody>
      </p:sp>
      <p:sp>
        <p:nvSpPr>
          <p:cNvPr id="1032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BZ" altLang="de-DE" sz="2400" b="0" smtClean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03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50925" y="987425"/>
            <a:ext cx="703421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 durch Klicken hinzufügen</a:t>
            </a:r>
          </a:p>
        </p:txBody>
      </p:sp>
      <p:sp>
        <p:nvSpPr>
          <p:cNvPr id="103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9813" y="2106613"/>
            <a:ext cx="70342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 durch Klicken hinzufügen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7579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56400" y="6602413"/>
            <a:ext cx="1295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200" b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48696893-F1E1-4CAF-A16D-392E601AB616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1036" name="Text Box 19"/>
          <p:cNvSpPr txBox="1">
            <a:spLocks noChangeArrowheads="1"/>
          </p:cNvSpPr>
          <p:nvPr/>
        </p:nvSpPr>
        <p:spPr bwMode="auto">
          <a:xfrm>
            <a:off x="7893050" y="6602413"/>
            <a:ext cx="927100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200" b="0" smtClean="0">
                <a:solidFill>
                  <a:srgbClr val="FFFFFF"/>
                </a:solidFill>
                <a:cs typeface="Arial" charset="0"/>
              </a:rPr>
              <a:t>стр.</a:t>
            </a:r>
            <a:r>
              <a:rPr lang="de-DE" sz="1200" b="0" smtClean="0">
                <a:solidFill>
                  <a:srgbClr val="FFFFFF"/>
                </a:solidFill>
                <a:cs typeface="Arial" charset="0"/>
              </a:rPr>
              <a:t> </a:t>
            </a:r>
            <a:fld id="{4D6C3DEC-BD3A-42B4-BB73-E221E5AFCB62}" type="slidenum">
              <a:rPr lang="de-DE" sz="1200" b="0" smtClean="0">
                <a:solidFill>
                  <a:srgbClr val="FFFFFF"/>
                </a:solidFill>
                <a:cs typeface="Arial" charset="0"/>
              </a:rPr>
              <a:pPr>
                <a:defRPr/>
              </a:pPr>
              <a:t>‹#›</a:t>
            </a:fld>
            <a:endParaRPr lang="de-DE" sz="1200" b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7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ru-RU">
              <a:cs typeface="Arial" charset="0"/>
            </a:endParaRPr>
          </a:p>
        </p:txBody>
      </p:sp>
      <p:pic>
        <p:nvPicPr>
          <p:cNvPr id="1038" name="Picture 23" descr="Weltkugel_klein_neu.gif                                        0005A183jeany                          BB53F533: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80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" y="6600825"/>
            <a:ext cx="2895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200" b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  <p:pic>
        <p:nvPicPr>
          <p:cNvPr id="1040" name="Grafik 16" descr="gizlogo-standard-rgb.gi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7" b="19566"/>
          <a:stretch>
            <a:fillRect/>
          </a:stretch>
        </p:blipFill>
        <p:spPr bwMode="auto">
          <a:xfrm>
            <a:off x="276225" y="76200"/>
            <a:ext cx="900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57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80F0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80F0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80F0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80F0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80F0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C80F0F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2pPr>
      <a:lvl3pPr marL="1238250" indent="-285750" algn="l" rtl="0" eaLnBrk="0" fontAlgn="base" hangingPunct="0">
        <a:spcBef>
          <a:spcPct val="20000"/>
        </a:spcBef>
        <a:spcAft>
          <a:spcPct val="0"/>
        </a:spcAft>
        <a:buClr>
          <a:srgbClr val="999999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3pPr>
      <a:lvl4pPr marL="1714500" indent="-285750" algn="l" rtl="0" eaLnBrk="0" fontAlgn="base" hangingPunct="0">
        <a:spcBef>
          <a:spcPct val="20000"/>
        </a:spcBef>
        <a:spcAft>
          <a:spcPct val="0"/>
        </a:spcAft>
        <a:buClr>
          <a:srgbClr val="C80F0F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4pPr>
      <a:lvl5pPr marL="2190750" indent="-2603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5pPr>
      <a:lvl6pPr marL="26479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6pPr>
      <a:lvl7pPr marL="31051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7pPr>
      <a:lvl8pPr marL="35623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8pPr>
      <a:lvl9pPr marL="40195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mtClean="0">
              <a:cs typeface="Arial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fld id="{507C077F-DF9C-4C59-B818-5BCB4A552C73}" type="datetime1">
              <a:rPr lang="de-DE" sz="1200" b="0" smtClean="0">
                <a:solidFill>
                  <a:srgbClr val="FFFFFF"/>
                </a:solidFill>
                <a:cs typeface="Arial" charset="0"/>
              </a:rPr>
              <a:pPr>
                <a:defRPr/>
              </a:pPr>
              <a:t>09.02.2018</a:t>
            </a:fld>
            <a:r>
              <a:rPr lang="de-DE" sz="1200" b="0" smtClean="0">
                <a:solidFill>
                  <a:srgbClr val="FFFFFF"/>
                </a:solidFill>
                <a:cs typeface="Arial" charset="0"/>
              </a:rPr>
              <a:t>     Seite </a:t>
            </a:r>
            <a:fld id="{C7385DDE-7033-4E3A-8C90-60A1B3AB4222}" type="slidenum">
              <a:rPr lang="de-DE" sz="1200" b="0" smtClean="0">
                <a:solidFill>
                  <a:srgbClr val="FFFFFF"/>
                </a:solidFill>
                <a:cs typeface="Arial" charset="0"/>
              </a:rPr>
              <a:pPr>
                <a:defRPr/>
              </a:pPr>
              <a:t>‹#›</a:t>
            </a:fld>
            <a:endParaRPr lang="de-DE" sz="1200" b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BZ" altLang="de-DE" sz="2400" b="0" smtClean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ru-RU">
              <a:cs typeface="Arial" charset="0"/>
            </a:endParaRPr>
          </a:p>
        </p:txBody>
      </p:sp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11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mtClean="0">
              <a:cs typeface="Arial" charset="0"/>
            </a:endParaRPr>
          </a:p>
        </p:txBody>
      </p:sp>
      <p:sp>
        <p:nvSpPr>
          <p:cNvPr id="1032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BZ" altLang="de-DE" sz="2400" b="0" smtClean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03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50925" y="987425"/>
            <a:ext cx="703421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 durch Klicken hinzufügen</a:t>
            </a:r>
          </a:p>
        </p:txBody>
      </p:sp>
      <p:sp>
        <p:nvSpPr>
          <p:cNvPr id="103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9813" y="2106613"/>
            <a:ext cx="70342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 durch Klicken hinzufügen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7579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56400" y="6602413"/>
            <a:ext cx="1295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200" b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48696893-F1E1-4CAF-A16D-392E601AB616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1036" name="Text Box 19"/>
          <p:cNvSpPr txBox="1">
            <a:spLocks noChangeArrowheads="1"/>
          </p:cNvSpPr>
          <p:nvPr/>
        </p:nvSpPr>
        <p:spPr bwMode="auto">
          <a:xfrm>
            <a:off x="7893050" y="6602413"/>
            <a:ext cx="927100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200" b="0" smtClean="0">
                <a:solidFill>
                  <a:srgbClr val="FFFFFF"/>
                </a:solidFill>
                <a:cs typeface="Arial" charset="0"/>
              </a:rPr>
              <a:t>стр.</a:t>
            </a:r>
            <a:r>
              <a:rPr lang="de-DE" sz="1200" b="0" smtClean="0">
                <a:solidFill>
                  <a:srgbClr val="FFFFFF"/>
                </a:solidFill>
                <a:cs typeface="Arial" charset="0"/>
              </a:rPr>
              <a:t> </a:t>
            </a:r>
            <a:fld id="{4D6C3DEC-BD3A-42B4-BB73-E221E5AFCB62}" type="slidenum">
              <a:rPr lang="de-DE" sz="1200" b="0" smtClean="0">
                <a:solidFill>
                  <a:srgbClr val="FFFFFF"/>
                </a:solidFill>
                <a:cs typeface="Arial" charset="0"/>
              </a:rPr>
              <a:pPr>
                <a:defRPr/>
              </a:pPr>
              <a:t>‹#›</a:t>
            </a:fld>
            <a:endParaRPr lang="de-DE" sz="1200" b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7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ru-RU">
              <a:cs typeface="Arial" charset="0"/>
            </a:endParaRPr>
          </a:p>
        </p:txBody>
      </p:sp>
      <p:pic>
        <p:nvPicPr>
          <p:cNvPr id="1038" name="Picture 23" descr="Weltkugel_klein_neu.gif                                        0005A183jeany                          BB53F533: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80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" y="6600825"/>
            <a:ext cx="2895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200" b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  <p:pic>
        <p:nvPicPr>
          <p:cNvPr id="1040" name="Grafik 16" descr="gizlogo-standard-rgb.gi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7" b="19566"/>
          <a:stretch>
            <a:fillRect/>
          </a:stretch>
        </p:blipFill>
        <p:spPr bwMode="auto">
          <a:xfrm>
            <a:off x="276225" y="76200"/>
            <a:ext cx="900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1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80F0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80F0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80F0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80F0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80F0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C80F0F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2pPr>
      <a:lvl3pPr marL="1238250" indent="-285750" algn="l" rtl="0" eaLnBrk="0" fontAlgn="base" hangingPunct="0">
        <a:spcBef>
          <a:spcPct val="20000"/>
        </a:spcBef>
        <a:spcAft>
          <a:spcPct val="0"/>
        </a:spcAft>
        <a:buClr>
          <a:srgbClr val="999999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3pPr>
      <a:lvl4pPr marL="1714500" indent="-285750" algn="l" rtl="0" eaLnBrk="0" fontAlgn="base" hangingPunct="0">
        <a:spcBef>
          <a:spcPct val="20000"/>
        </a:spcBef>
        <a:spcAft>
          <a:spcPct val="0"/>
        </a:spcAft>
        <a:buClr>
          <a:srgbClr val="C80F0F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4pPr>
      <a:lvl5pPr marL="2190750" indent="-2603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5pPr>
      <a:lvl6pPr marL="26479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6pPr>
      <a:lvl7pPr marL="31051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7pPr>
      <a:lvl8pPr marL="35623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8pPr>
      <a:lvl9pPr marL="40195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mtClean="0">
              <a:cs typeface="Arial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fld id="{507C077F-DF9C-4C59-B818-5BCB4A552C73}" type="datetime1">
              <a:rPr lang="de-DE" sz="1200" b="0" smtClean="0">
                <a:solidFill>
                  <a:srgbClr val="FFFFFF"/>
                </a:solidFill>
                <a:cs typeface="Arial" charset="0"/>
              </a:rPr>
              <a:pPr>
                <a:defRPr/>
              </a:pPr>
              <a:t>09.02.2018</a:t>
            </a:fld>
            <a:r>
              <a:rPr lang="de-DE" sz="1200" b="0" smtClean="0">
                <a:solidFill>
                  <a:srgbClr val="FFFFFF"/>
                </a:solidFill>
                <a:cs typeface="Arial" charset="0"/>
              </a:rPr>
              <a:t>     Seite </a:t>
            </a:r>
            <a:fld id="{C7385DDE-7033-4E3A-8C90-60A1B3AB4222}" type="slidenum">
              <a:rPr lang="de-DE" sz="1200" b="0" smtClean="0">
                <a:solidFill>
                  <a:srgbClr val="FFFFFF"/>
                </a:solidFill>
                <a:cs typeface="Arial" charset="0"/>
              </a:rPr>
              <a:pPr>
                <a:defRPr/>
              </a:pPr>
              <a:t>‹#›</a:t>
            </a:fld>
            <a:endParaRPr lang="de-DE" sz="1200" b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BZ" altLang="de-DE" sz="2400" b="0" smtClean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ru-RU">
              <a:cs typeface="Arial" charset="0"/>
            </a:endParaRPr>
          </a:p>
        </p:txBody>
      </p:sp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11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mtClean="0">
              <a:cs typeface="Arial" charset="0"/>
            </a:endParaRPr>
          </a:p>
        </p:txBody>
      </p:sp>
      <p:sp>
        <p:nvSpPr>
          <p:cNvPr id="1032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BZ" altLang="de-DE" sz="2400" b="0" smtClean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03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50925" y="987425"/>
            <a:ext cx="703421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 durch Klicken hinzufügen</a:t>
            </a:r>
          </a:p>
        </p:txBody>
      </p:sp>
      <p:sp>
        <p:nvSpPr>
          <p:cNvPr id="103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9813" y="2106613"/>
            <a:ext cx="70342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 durch Klicken hinzufügen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7579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56400" y="6602413"/>
            <a:ext cx="1295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200" b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48696893-F1E1-4CAF-A16D-392E601AB616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1036" name="Text Box 19"/>
          <p:cNvSpPr txBox="1">
            <a:spLocks noChangeArrowheads="1"/>
          </p:cNvSpPr>
          <p:nvPr/>
        </p:nvSpPr>
        <p:spPr bwMode="auto">
          <a:xfrm>
            <a:off x="7893050" y="6602413"/>
            <a:ext cx="927100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200" b="0" smtClean="0">
                <a:solidFill>
                  <a:srgbClr val="FFFFFF"/>
                </a:solidFill>
                <a:cs typeface="Arial" charset="0"/>
              </a:rPr>
              <a:t>стр.</a:t>
            </a:r>
            <a:r>
              <a:rPr lang="de-DE" sz="1200" b="0" smtClean="0">
                <a:solidFill>
                  <a:srgbClr val="FFFFFF"/>
                </a:solidFill>
                <a:cs typeface="Arial" charset="0"/>
              </a:rPr>
              <a:t> </a:t>
            </a:r>
            <a:fld id="{4D6C3DEC-BD3A-42B4-BB73-E221E5AFCB62}" type="slidenum">
              <a:rPr lang="de-DE" sz="1200" b="0" smtClean="0">
                <a:solidFill>
                  <a:srgbClr val="FFFFFF"/>
                </a:solidFill>
                <a:cs typeface="Arial" charset="0"/>
              </a:rPr>
              <a:pPr>
                <a:defRPr/>
              </a:pPr>
              <a:t>‹#›</a:t>
            </a:fld>
            <a:endParaRPr lang="de-DE" sz="1200" b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7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ru-RU">
              <a:cs typeface="Arial" charset="0"/>
            </a:endParaRPr>
          </a:p>
        </p:txBody>
      </p:sp>
      <p:pic>
        <p:nvPicPr>
          <p:cNvPr id="1038" name="Picture 23" descr="Weltkugel_klein_neu.gif                                        0005A183jeany                          BB53F533: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80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" y="6600825"/>
            <a:ext cx="2895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200" b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  <p:pic>
        <p:nvPicPr>
          <p:cNvPr id="1040" name="Grafik 16" descr="gizlogo-standard-rgb.gi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7" b="19566"/>
          <a:stretch>
            <a:fillRect/>
          </a:stretch>
        </p:blipFill>
        <p:spPr bwMode="auto">
          <a:xfrm>
            <a:off x="276225" y="76200"/>
            <a:ext cx="900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61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80F0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80F0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80F0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80F0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80F0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C80F0F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2pPr>
      <a:lvl3pPr marL="1238250" indent="-285750" algn="l" rtl="0" eaLnBrk="0" fontAlgn="base" hangingPunct="0">
        <a:spcBef>
          <a:spcPct val="20000"/>
        </a:spcBef>
        <a:spcAft>
          <a:spcPct val="0"/>
        </a:spcAft>
        <a:buClr>
          <a:srgbClr val="999999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3pPr>
      <a:lvl4pPr marL="1714500" indent="-285750" algn="l" rtl="0" eaLnBrk="0" fontAlgn="base" hangingPunct="0">
        <a:spcBef>
          <a:spcPct val="20000"/>
        </a:spcBef>
        <a:spcAft>
          <a:spcPct val="0"/>
        </a:spcAft>
        <a:buClr>
          <a:srgbClr val="C80F0F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4pPr>
      <a:lvl5pPr marL="2190750" indent="-2603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5pPr>
      <a:lvl6pPr marL="26479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6pPr>
      <a:lvl7pPr marL="31051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7pPr>
      <a:lvl8pPr marL="35623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8pPr>
      <a:lvl9pPr marL="40195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mtClean="0">
              <a:cs typeface="Arial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fld id="{507C077F-DF9C-4C59-B818-5BCB4A552C73}" type="datetime1">
              <a:rPr lang="de-DE" sz="1200" b="0" smtClean="0">
                <a:solidFill>
                  <a:srgbClr val="FFFFFF"/>
                </a:solidFill>
                <a:cs typeface="Arial" charset="0"/>
              </a:rPr>
              <a:pPr>
                <a:defRPr/>
              </a:pPr>
              <a:t>09.02.2018</a:t>
            </a:fld>
            <a:r>
              <a:rPr lang="de-DE" sz="1200" b="0" smtClean="0">
                <a:solidFill>
                  <a:srgbClr val="FFFFFF"/>
                </a:solidFill>
                <a:cs typeface="Arial" charset="0"/>
              </a:rPr>
              <a:t>     Seite </a:t>
            </a:r>
            <a:fld id="{C7385DDE-7033-4E3A-8C90-60A1B3AB4222}" type="slidenum">
              <a:rPr lang="de-DE" sz="1200" b="0" smtClean="0">
                <a:solidFill>
                  <a:srgbClr val="FFFFFF"/>
                </a:solidFill>
                <a:cs typeface="Arial" charset="0"/>
              </a:rPr>
              <a:pPr>
                <a:defRPr/>
              </a:pPr>
              <a:t>‹#›</a:t>
            </a:fld>
            <a:endParaRPr lang="de-DE" sz="1200" b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BZ" altLang="de-DE" sz="2400" b="0" smtClean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ru-RU">
              <a:cs typeface="Arial" charset="0"/>
            </a:endParaRPr>
          </a:p>
        </p:txBody>
      </p:sp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11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mtClean="0">
              <a:cs typeface="Arial" charset="0"/>
            </a:endParaRPr>
          </a:p>
        </p:txBody>
      </p:sp>
      <p:sp>
        <p:nvSpPr>
          <p:cNvPr id="1032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BZ" altLang="de-DE" sz="2400" b="0" smtClean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03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50925" y="987425"/>
            <a:ext cx="703421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 durch Klicken hinzufügen</a:t>
            </a:r>
          </a:p>
        </p:txBody>
      </p:sp>
      <p:sp>
        <p:nvSpPr>
          <p:cNvPr id="103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9813" y="2106613"/>
            <a:ext cx="70342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 durch Klicken hinzufügen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7579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56400" y="6602413"/>
            <a:ext cx="1295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200" b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48696893-F1E1-4CAF-A16D-392E601AB616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1036" name="Text Box 19"/>
          <p:cNvSpPr txBox="1">
            <a:spLocks noChangeArrowheads="1"/>
          </p:cNvSpPr>
          <p:nvPr/>
        </p:nvSpPr>
        <p:spPr bwMode="auto">
          <a:xfrm>
            <a:off x="7893050" y="6602413"/>
            <a:ext cx="927100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200" b="0" smtClean="0">
                <a:solidFill>
                  <a:srgbClr val="FFFFFF"/>
                </a:solidFill>
                <a:cs typeface="Arial" charset="0"/>
              </a:rPr>
              <a:t>стр.</a:t>
            </a:r>
            <a:r>
              <a:rPr lang="de-DE" sz="1200" b="0" smtClean="0">
                <a:solidFill>
                  <a:srgbClr val="FFFFFF"/>
                </a:solidFill>
                <a:cs typeface="Arial" charset="0"/>
              </a:rPr>
              <a:t> </a:t>
            </a:r>
            <a:fld id="{4D6C3DEC-BD3A-42B4-BB73-E221E5AFCB62}" type="slidenum">
              <a:rPr lang="de-DE" sz="1200" b="0" smtClean="0">
                <a:solidFill>
                  <a:srgbClr val="FFFFFF"/>
                </a:solidFill>
                <a:cs typeface="Arial" charset="0"/>
              </a:rPr>
              <a:pPr>
                <a:defRPr/>
              </a:pPr>
              <a:t>‹#›</a:t>
            </a:fld>
            <a:endParaRPr lang="de-DE" sz="1200" b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7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ru-RU">
              <a:cs typeface="Arial" charset="0"/>
            </a:endParaRPr>
          </a:p>
        </p:txBody>
      </p:sp>
      <p:pic>
        <p:nvPicPr>
          <p:cNvPr id="1038" name="Picture 23" descr="Weltkugel_klein_neu.gif                                        0005A183jeany                          BB53F533: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80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" y="6600825"/>
            <a:ext cx="2895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200" b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  <p:pic>
        <p:nvPicPr>
          <p:cNvPr id="1040" name="Grafik 16" descr="gizlogo-standard-rgb.gi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7" b="19566"/>
          <a:stretch>
            <a:fillRect/>
          </a:stretch>
        </p:blipFill>
        <p:spPr bwMode="auto">
          <a:xfrm>
            <a:off x="276225" y="76200"/>
            <a:ext cx="900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09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80F0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80F0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80F0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80F0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80F0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C80F0F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2pPr>
      <a:lvl3pPr marL="1238250" indent="-285750" algn="l" rtl="0" eaLnBrk="0" fontAlgn="base" hangingPunct="0">
        <a:spcBef>
          <a:spcPct val="20000"/>
        </a:spcBef>
        <a:spcAft>
          <a:spcPct val="0"/>
        </a:spcAft>
        <a:buClr>
          <a:srgbClr val="999999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3pPr>
      <a:lvl4pPr marL="1714500" indent="-285750" algn="l" rtl="0" eaLnBrk="0" fontAlgn="base" hangingPunct="0">
        <a:spcBef>
          <a:spcPct val="20000"/>
        </a:spcBef>
        <a:spcAft>
          <a:spcPct val="0"/>
        </a:spcAft>
        <a:buClr>
          <a:srgbClr val="C80F0F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4pPr>
      <a:lvl5pPr marL="2190750" indent="-2603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5pPr>
      <a:lvl6pPr marL="26479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6pPr>
      <a:lvl7pPr marL="31051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7pPr>
      <a:lvl8pPr marL="35623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8pPr>
      <a:lvl9pPr marL="40195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mtClean="0">
              <a:cs typeface="Arial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934200" y="6596063"/>
            <a:ext cx="1981200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fld id="{507C077F-DF9C-4C59-B818-5BCB4A552C73}" type="datetime1">
              <a:rPr lang="de-DE" sz="1200" b="0" smtClean="0">
                <a:solidFill>
                  <a:srgbClr val="FFFFFF"/>
                </a:solidFill>
                <a:cs typeface="Arial" charset="0"/>
              </a:rPr>
              <a:pPr>
                <a:defRPr/>
              </a:pPr>
              <a:t>09.02.2018</a:t>
            </a:fld>
            <a:r>
              <a:rPr lang="de-DE" sz="1200" b="0" smtClean="0">
                <a:solidFill>
                  <a:srgbClr val="FFFFFF"/>
                </a:solidFill>
                <a:cs typeface="Arial" charset="0"/>
              </a:rPr>
              <a:t>     Seite </a:t>
            </a:r>
            <a:fld id="{C7385DDE-7033-4E3A-8C90-60A1B3AB4222}" type="slidenum">
              <a:rPr lang="de-DE" sz="1200" b="0" smtClean="0">
                <a:solidFill>
                  <a:srgbClr val="FFFFFF"/>
                </a:solidFill>
                <a:cs typeface="Arial" charset="0"/>
              </a:rPr>
              <a:pPr>
                <a:defRPr/>
              </a:pPr>
              <a:t>‹#›</a:t>
            </a:fld>
            <a:endParaRPr lang="de-DE" sz="1200" b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BZ" altLang="de-DE" sz="2400" b="0" smtClean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029" name="Line 6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E6E6E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ru-RU">
              <a:cs typeface="Arial" charset="0"/>
            </a:endParaRPr>
          </a:p>
        </p:txBody>
      </p:sp>
      <p:pic>
        <p:nvPicPr>
          <p:cNvPr id="1030" name="Picture 7"/>
          <p:cNvPicPr>
            <a:picLocks noChangeAspect="1" noChangeArrowheads="1"/>
          </p:cNvPicPr>
          <p:nvPr/>
        </p:nvPicPr>
        <p:blipFill>
          <a:blip r:embed="rId11" cstate="print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0"/>
            <a:ext cx="11445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0" y="6624638"/>
            <a:ext cx="9144000" cy="233362"/>
          </a:xfrm>
          <a:prstGeom prst="rect">
            <a:avLst/>
          </a:prstGeom>
          <a:solidFill>
            <a:srgbClr val="939393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mtClean="0">
              <a:cs typeface="Arial" charset="0"/>
            </a:endParaRPr>
          </a:p>
        </p:txBody>
      </p:sp>
      <p:sp>
        <p:nvSpPr>
          <p:cNvPr id="1032" name="Rectangle 11"/>
          <p:cNvSpPr>
            <a:spLocks noChangeArrowheads="1"/>
          </p:cNvSpPr>
          <p:nvPr/>
        </p:nvSpPr>
        <p:spPr bwMode="auto">
          <a:xfrm>
            <a:off x="2133600" y="0"/>
            <a:ext cx="7010400" cy="762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939393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en-BZ" altLang="de-DE" sz="2400" b="0" smtClean="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03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50925" y="987425"/>
            <a:ext cx="7034213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 durch Klicken hinzufügen</a:t>
            </a:r>
          </a:p>
        </p:txBody>
      </p:sp>
      <p:sp>
        <p:nvSpPr>
          <p:cNvPr id="103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9813" y="2106613"/>
            <a:ext cx="70342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 durch Klicken hinzufügen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7579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56400" y="6602413"/>
            <a:ext cx="1295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200" b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48696893-F1E1-4CAF-A16D-392E601AB616}" type="datetime1">
              <a:rPr lang="de-DE">
                <a:solidFill>
                  <a:srgbClr val="FFFFFF"/>
                </a:solidFill>
              </a:rPr>
              <a:pPr>
                <a:defRPr/>
              </a:pPr>
              <a:t>09.02.2018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1036" name="Text Box 19"/>
          <p:cNvSpPr txBox="1">
            <a:spLocks noChangeArrowheads="1"/>
          </p:cNvSpPr>
          <p:nvPr/>
        </p:nvSpPr>
        <p:spPr bwMode="auto">
          <a:xfrm>
            <a:off x="7893050" y="6602413"/>
            <a:ext cx="927100" cy="2746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200" b="0" smtClean="0">
                <a:solidFill>
                  <a:srgbClr val="FFFFFF"/>
                </a:solidFill>
                <a:cs typeface="Arial" charset="0"/>
              </a:rPr>
              <a:t>стр.</a:t>
            </a:r>
            <a:r>
              <a:rPr lang="de-DE" sz="1200" b="0" smtClean="0">
                <a:solidFill>
                  <a:srgbClr val="FFFFFF"/>
                </a:solidFill>
                <a:cs typeface="Arial" charset="0"/>
              </a:rPr>
              <a:t> </a:t>
            </a:r>
            <a:fld id="{4D6C3DEC-BD3A-42B4-BB73-E221E5AFCB62}" type="slidenum">
              <a:rPr lang="de-DE" sz="1200" b="0" smtClean="0">
                <a:solidFill>
                  <a:srgbClr val="FFFFFF"/>
                </a:solidFill>
                <a:cs typeface="Arial" charset="0"/>
              </a:rPr>
              <a:pPr>
                <a:defRPr/>
              </a:pPr>
              <a:t>‹#›</a:t>
            </a:fld>
            <a:endParaRPr lang="de-DE" sz="1200" b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37" name="Line 12"/>
          <p:cNvSpPr>
            <a:spLocks noChangeShapeType="1"/>
          </p:cNvSpPr>
          <p:nvPr/>
        </p:nvSpPr>
        <p:spPr bwMode="auto">
          <a:xfrm flipH="1">
            <a:off x="0" y="762000"/>
            <a:ext cx="9144000" cy="0"/>
          </a:xfrm>
          <a:prstGeom prst="line">
            <a:avLst/>
          </a:prstGeom>
          <a:noFill/>
          <a:ln w="3175">
            <a:solidFill>
              <a:srgbClr val="D9D9D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/>
            <a:endParaRPr lang="ru-RU">
              <a:cs typeface="Arial" charset="0"/>
            </a:endParaRPr>
          </a:p>
        </p:txBody>
      </p:sp>
      <p:pic>
        <p:nvPicPr>
          <p:cNvPr id="1038" name="Picture 23" descr="Weltkugel_klein_neu.gif                                        0005A183jeany                          BB53F533: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0"/>
            <a:ext cx="11477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80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125" y="6600825"/>
            <a:ext cx="28956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200" b="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en-BZ">
              <a:solidFill>
                <a:srgbClr val="FFFFFF"/>
              </a:solidFill>
            </a:endParaRPr>
          </a:p>
        </p:txBody>
      </p:sp>
      <p:pic>
        <p:nvPicPr>
          <p:cNvPr id="1040" name="Grafik 16" descr="gizlogo-standard-rgb.gi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7" b="19566"/>
          <a:stretch>
            <a:fillRect/>
          </a:stretch>
        </p:blipFill>
        <p:spPr bwMode="auto">
          <a:xfrm>
            <a:off x="276225" y="76200"/>
            <a:ext cx="900113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088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</p:sldLayoutIdLst>
  <p:transition/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80F0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80F0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80F0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80F0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C80F0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C80F0F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2pPr>
      <a:lvl3pPr marL="1238250" indent="-285750" algn="l" rtl="0" eaLnBrk="0" fontAlgn="base" hangingPunct="0">
        <a:spcBef>
          <a:spcPct val="20000"/>
        </a:spcBef>
        <a:spcAft>
          <a:spcPct val="0"/>
        </a:spcAft>
        <a:buClr>
          <a:srgbClr val="999999"/>
        </a:buClr>
        <a:buFont typeface="Wingdings" pitchFamily="2" charset="2"/>
        <a:buChar char="§"/>
        <a:tabLst>
          <a:tab pos="2190750" algn="l"/>
        </a:tabLst>
        <a:defRPr sz="2400">
          <a:solidFill>
            <a:schemeClr val="tx1"/>
          </a:solidFill>
          <a:latin typeface="+mn-lt"/>
        </a:defRPr>
      </a:lvl3pPr>
      <a:lvl4pPr marL="1714500" indent="-285750" algn="l" rtl="0" eaLnBrk="0" fontAlgn="base" hangingPunct="0">
        <a:spcBef>
          <a:spcPct val="20000"/>
        </a:spcBef>
        <a:spcAft>
          <a:spcPct val="0"/>
        </a:spcAft>
        <a:buClr>
          <a:srgbClr val="C80F0F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4pPr>
      <a:lvl5pPr marL="2190750" indent="-2603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5pPr>
      <a:lvl6pPr marL="26479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6pPr>
      <a:lvl7pPr marL="31051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7pPr>
      <a:lvl8pPr marL="35623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8pPr>
      <a:lvl9pPr marL="4019550" indent="-2603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-"/>
        <a:tabLst>
          <a:tab pos="2190750" algn="l"/>
        </a:tabLst>
        <a:defRPr sz="2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wa.giz.de/owa/redir.aspx?C=21hD8WUOSUiPvnJmTBlCXjMJnq8bw9EIr4_XIm9bK5O760v6ZTqnBRDc5FaEKyNNK_SrEscxyag.&amp;URL=http://ukraine.managerprogramm.d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wa.giz.de/owa/redir.aspx?C=21hD8WUOSUiPvnJmTBlCXjMJnq8bw9EIr4_XIm9bK5O760v6ZTqnBRDc5FaEKyNNK_SrEscxyag.&amp;URL=http://ukraine.managerprogramm.d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wa.giz.de/owa/redir.aspx?C=21hD8WUOSUiPvnJmTBlCXjMJnq8bw9EIr4_XIm9bK5O760v6ZTqnBRDc5FaEKyNNK_SrEscxyag.&amp;URL=http://ukraine.managerprogramm.d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owa.giz.de/owa/redir.aspx?C=21hD8WUOSUiPvnJmTBlCXjMJnq8bw9EIr4_XIm9bK5O760v6ZTqnBRDc5FaEKyNNK_SrEscxyag.&amp;URL=http://ukraine.managerprogramm.de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owa.giz.de/owa/redir.aspx?C=21hD8WUOSUiPvnJmTBlCXjMJnq8bw9EIr4_XIm9bK5O760v6ZTqnBRDc5FaEKyNNK_SrEscxyag.&amp;URL=http://ukraine.managerprogramm.d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owa.giz.de/owa/redir.aspx?C=21hD8WUOSUiPvnJmTBlCXjMJnq8bw9EIr4_XIm9bK5O760v6ZTqnBRDc5FaEKyNNK_SrEscxyag.&amp;URL=http://ukraine.managerprogramm.d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259632"/>
            <a:ext cx="7776000" cy="614887"/>
          </a:xfrm>
        </p:spPr>
        <p:txBody>
          <a:bodyPr/>
          <a:lstStyle/>
          <a:p>
            <a:pPr algn="ctr"/>
            <a:r>
              <a:rPr lang="en-BZ" altLang="de-DE" sz="2200" b="1" dirty="0">
                <a:solidFill>
                  <a:srgbClr val="C80F0E"/>
                </a:solidFill>
              </a:rPr>
              <a:t>Fit for Partnership with </a:t>
            </a:r>
            <a:r>
              <a:rPr lang="en-BZ" altLang="de-DE" sz="2200" b="1" dirty="0" smtClean="0">
                <a:solidFill>
                  <a:srgbClr val="C80F0E"/>
                </a:solidFill>
              </a:rPr>
              <a:t>Germany</a:t>
            </a:r>
            <a:br>
              <a:rPr lang="en-BZ" altLang="de-DE" sz="2200" b="1" dirty="0" smtClean="0">
                <a:solidFill>
                  <a:srgbClr val="C80F0E"/>
                </a:solidFill>
              </a:rPr>
            </a:br>
            <a:r>
              <a:rPr lang="de-DE" altLang="en-US" sz="1800" b="1" u="sng" dirty="0" smtClean="0">
                <a:solidFill>
                  <a:srgbClr val="2C3EC6"/>
                </a:solidFill>
                <a:ea typeface="+mn-ea"/>
                <a:cs typeface="+mn-cs"/>
              </a:rPr>
              <a:t>www.ukraine.</a:t>
            </a:r>
            <a:r>
              <a:rPr lang="de-DE" altLang="en-US" sz="1800" b="1" u="sng" dirty="0" smtClean="0">
                <a:solidFill>
                  <a:srgbClr val="2C3EC6"/>
                </a:solidFill>
                <a:ea typeface="+mn-ea"/>
                <a:cs typeface="+mn-cs"/>
                <a:hlinkClick r:id="rId3"/>
              </a:rPr>
              <a:t>managerprogramm</a:t>
            </a:r>
            <a:r>
              <a:rPr lang="de-DE" altLang="en-US" sz="1800" b="1" u="sng" dirty="0" smtClean="0">
                <a:solidFill>
                  <a:srgbClr val="2C3EC6"/>
                </a:solidFill>
                <a:ea typeface="+mn-ea"/>
                <a:cs typeface="+mn-cs"/>
              </a:rPr>
              <a:t>.de</a:t>
            </a:r>
            <a:endParaRPr lang="uk-UA" sz="18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2862776" y="6581001"/>
            <a:ext cx="3418449" cy="246221"/>
          </a:xfrm>
        </p:spPr>
        <p:txBody>
          <a:bodyPr/>
          <a:lstStyle/>
          <a:p>
            <a:endParaRPr lang="de-DE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4000" y="2108718"/>
            <a:ext cx="7776000" cy="431378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000" b="1" dirty="0" smtClean="0">
                <a:solidFill>
                  <a:schemeClr val="tx1"/>
                </a:solidFill>
                <a:ea typeface="Corbel" pitchFamily="34" charset="0"/>
                <a:cs typeface="Arial" panose="020B0604020202020204" pitchFamily="34" charset="0"/>
              </a:rPr>
              <a:t>Міжнародна </a:t>
            </a:r>
            <a:r>
              <a:rPr lang="ru-RU" sz="2000" b="1" dirty="0" err="1" smtClean="0">
                <a:solidFill>
                  <a:schemeClr val="tx1"/>
                </a:solidFill>
                <a:ea typeface="Corbel" pitchFamily="34" charset="0"/>
                <a:cs typeface="Arial" panose="020B0604020202020204" pitchFamily="34" charset="0"/>
              </a:rPr>
              <a:t>Програма</a:t>
            </a:r>
            <a:r>
              <a:rPr lang="ru-RU" sz="2000" b="1" dirty="0" smtClean="0">
                <a:solidFill>
                  <a:schemeClr val="tx1"/>
                </a:solidFill>
                <a:ea typeface="Corbel" pitchFamily="34" charset="0"/>
                <a:cs typeface="Arial" panose="020B0604020202020204" pitchFamily="34" charset="0"/>
              </a:rPr>
              <a:t> </a:t>
            </a:r>
            <a:r>
              <a:rPr lang="ru-RU" sz="2000" b="1" u="sng" dirty="0">
                <a:solidFill>
                  <a:schemeClr val="tx1"/>
                </a:solidFill>
                <a:ea typeface="Corbel" pitchFamily="34" charset="0"/>
                <a:cs typeface="Arial" panose="020B0604020202020204" pitchFamily="34" charset="0"/>
              </a:rPr>
              <a:t>Федерального </a:t>
            </a:r>
            <a:r>
              <a:rPr lang="ru-RU" sz="2000" b="1" u="sng" dirty="0" err="1" smtClean="0">
                <a:solidFill>
                  <a:schemeClr val="tx1"/>
                </a:solidFill>
                <a:ea typeface="Corbel" pitchFamily="34" charset="0"/>
                <a:cs typeface="Arial" panose="020B0604020202020204" pitchFamily="34" charset="0"/>
              </a:rPr>
              <a:t>міністерства</a:t>
            </a:r>
            <a:r>
              <a:rPr lang="ru-RU" sz="2000" b="1" u="sng" dirty="0" smtClean="0">
                <a:solidFill>
                  <a:schemeClr val="tx1"/>
                </a:solidFill>
                <a:ea typeface="Corbel" pitchFamily="34" charset="0"/>
                <a:cs typeface="Arial" panose="020B0604020202020204" pitchFamily="34" charset="0"/>
              </a:rPr>
              <a:t> </a:t>
            </a:r>
            <a:r>
              <a:rPr lang="ru-RU" sz="2000" b="1" u="sng" dirty="0" err="1" smtClean="0">
                <a:solidFill>
                  <a:schemeClr val="tx1"/>
                </a:solidFill>
                <a:ea typeface="Corbel" pitchFamily="34" charset="0"/>
                <a:cs typeface="Arial" panose="020B0604020202020204" pitchFamily="34" charset="0"/>
              </a:rPr>
              <a:t>економіки</a:t>
            </a:r>
            <a:r>
              <a:rPr lang="ru-RU" sz="2000" b="1" u="sng" dirty="0" smtClean="0">
                <a:solidFill>
                  <a:schemeClr val="tx1"/>
                </a:solidFill>
                <a:ea typeface="Corbel" pitchFamily="34" charset="0"/>
                <a:cs typeface="Arial" panose="020B0604020202020204" pitchFamily="34" charset="0"/>
              </a:rPr>
              <a:t> та </a:t>
            </a:r>
            <a:r>
              <a:rPr lang="uk-UA" sz="2000" b="1" u="sng" dirty="0">
                <a:solidFill>
                  <a:schemeClr val="tx1"/>
                </a:solidFill>
                <a:ea typeface="Corbel" pitchFamily="34" charset="0"/>
                <a:cs typeface="Arial" panose="020B0604020202020204" pitchFamily="34" charset="0"/>
              </a:rPr>
              <a:t>е</a:t>
            </a:r>
            <a:r>
              <a:rPr lang="ru-RU" sz="2000" b="1" u="sng" dirty="0" err="1" smtClean="0">
                <a:solidFill>
                  <a:schemeClr val="tx1"/>
                </a:solidFill>
                <a:ea typeface="Corbel" pitchFamily="34" charset="0"/>
                <a:cs typeface="Arial" panose="020B0604020202020204" pitchFamily="34" charset="0"/>
              </a:rPr>
              <a:t>нергетики</a:t>
            </a:r>
            <a:r>
              <a:rPr lang="ru-RU" sz="2000" b="1" u="sng" dirty="0">
                <a:solidFill>
                  <a:schemeClr val="tx1"/>
                </a:solidFill>
                <a:ea typeface="Corbel" pitchFamily="34" charset="0"/>
                <a:cs typeface="Arial" panose="020B0604020202020204" pitchFamily="34" charset="0"/>
              </a:rPr>
              <a:t> </a:t>
            </a:r>
            <a:r>
              <a:rPr lang="ru-RU" sz="2000" b="1" u="sng" dirty="0" err="1" smtClean="0">
                <a:solidFill>
                  <a:schemeClr val="tx1"/>
                </a:solidFill>
                <a:ea typeface="Corbel" pitchFamily="34" charset="0"/>
                <a:cs typeface="Arial" panose="020B0604020202020204" pitchFamily="34" charset="0"/>
              </a:rPr>
              <a:t>Німеччини</a:t>
            </a:r>
            <a:r>
              <a:rPr lang="ru-RU" sz="2000" b="1" dirty="0" smtClean="0">
                <a:solidFill>
                  <a:schemeClr val="tx1"/>
                </a:solidFill>
                <a:ea typeface="Corbel" pitchFamily="34" charset="0"/>
                <a:cs typeface="Arial" panose="020B0604020202020204" pitchFamily="34" charset="0"/>
              </a:rPr>
              <a:t> (</a:t>
            </a:r>
            <a:r>
              <a:rPr lang="ru-RU" sz="2000" b="1" dirty="0" err="1" smtClean="0">
                <a:solidFill>
                  <a:schemeClr val="tx1"/>
                </a:solidFill>
                <a:ea typeface="Corbel" pitchFamily="34" charset="0"/>
                <a:cs typeface="Arial" panose="020B0604020202020204" pitchFamily="34" charset="0"/>
              </a:rPr>
              <a:t>замовник</a:t>
            </a:r>
            <a:r>
              <a:rPr lang="ru-RU" sz="2000" b="1" dirty="0" smtClean="0">
                <a:solidFill>
                  <a:schemeClr val="tx1"/>
                </a:solidFill>
                <a:ea typeface="Corbel" pitchFamily="34" charset="0"/>
                <a:cs typeface="Arial" panose="020B0604020202020204" pitchFamily="34" charset="0"/>
              </a:rPr>
              <a:t> та донор)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uk-UA" altLang="de-DE" sz="2000" b="1" dirty="0" smtClean="0">
                <a:solidFill>
                  <a:srgbClr val="000000"/>
                </a:solidFill>
              </a:rPr>
              <a:t>виконавець: </a:t>
            </a:r>
            <a:r>
              <a:rPr lang="de-DE" altLang="de-DE" sz="2000" b="1" dirty="0" smtClean="0">
                <a:solidFill>
                  <a:srgbClr val="000000"/>
                </a:solidFill>
              </a:rPr>
              <a:t>GIZ </a:t>
            </a:r>
            <a:r>
              <a:rPr lang="uk-UA" altLang="de-DE" sz="2000" b="1" dirty="0" smtClean="0">
                <a:solidFill>
                  <a:srgbClr val="000000"/>
                </a:solidFill>
              </a:rPr>
              <a:t>(за дорученням донора)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de-DE" sz="2000" b="1" dirty="0">
              <a:solidFill>
                <a:srgbClr val="000000"/>
              </a:solidFill>
            </a:endParaRPr>
          </a:p>
          <a:p>
            <a:pPr marL="457200" lvl="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uk-UA" altLang="de-DE" sz="2000" b="1" dirty="0" smtClean="0">
                <a:solidFill>
                  <a:schemeClr val="tx1"/>
                </a:solidFill>
                <a:ea typeface="+mj-ea"/>
                <a:cs typeface="+mj-cs"/>
              </a:rPr>
              <a:t>і</a:t>
            </a:r>
            <a:r>
              <a:rPr lang="ru-RU" altLang="de-DE" sz="2000" b="1" dirty="0" err="1" smtClean="0">
                <a:solidFill>
                  <a:schemeClr val="tx1"/>
                </a:solidFill>
                <a:ea typeface="+mj-ea"/>
                <a:cs typeface="+mj-cs"/>
              </a:rPr>
              <a:t>нструмент</a:t>
            </a:r>
            <a:r>
              <a:rPr lang="ru-RU" altLang="de-DE" sz="2000" b="1" dirty="0" smtClean="0">
                <a:solidFill>
                  <a:schemeClr val="tx1"/>
                </a:solidFill>
                <a:ea typeface="+mj-ea"/>
                <a:cs typeface="+mj-cs"/>
              </a:rPr>
              <a:t>  </a:t>
            </a:r>
            <a:r>
              <a:rPr lang="ru-RU" altLang="de-DE" sz="2000" b="1" dirty="0" err="1" smtClean="0">
                <a:solidFill>
                  <a:schemeClr val="tx1"/>
                </a:solidFill>
                <a:ea typeface="+mj-ea"/>
                <a:cs typeface="+mj-cs"/>
              </a:rPr>
              <a:t>підтримки</a:t>
            </a:r>
            <a:r>
              <a:rPr lang="ru-RU" altLang="de-DE" sz="2000" b="1" dirty="0" smtClean="0">
                <a:solidFill>
                  <a:schemeClr val="tx1"/>
                </a:solidFill>
                <a:ea typeface="+mj-ea"/>
                <a:cs typeface="+mj-cs"/>
              </a:rPr>
              <a:t> ЗЕД </a:t>
            </a:r>
            <a:r>
              <a:rPr lang="ru-RU" altLang="de-DE" sz="2000" b="1" dirty="0" err="1" smtClean="0">
                <a:solidFill>
                  <a:schemeClr val="tx1"/>
                </a:solidFill>
                <a:ea typeface="+mj-ea"/>
                <a:cs typeface="+mj-cs"/>
              </a:rPr>
              <a:t>підприємств</a:t>
            </a:r>
            <a:r>
              <a:rPr lang="ru-RU" altLang="de-DE" sz="2000" b="1" dirty="0" smtClean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ru-RU" altLang="de-DE" sz="2000" b="1" dirty="0" err="1" smtClean="0">
                <a:solidFill>
                  <a:schemeClr val="tx1"/>
                </a:solidFill>
                <a:ea typeface="+mj-ea"/>
                <a:cs typeface="+mj-cs"/>
              </a:rPr>
              <a:t>країн-партнерів</a:t>
            </a:r>
            <a:r>
              <a:rPr lang="ru-RU" altLang="de-DE" sz="2000" b="1" dirty="0" smtClean="0">
                <a:solidFill>
                  <a:schemeClr val="tx1"/>
                </a:solidFill>
                <a:ea typeface="+mj-ea"/>
                <a:cs typeface="+mj-cs"/>
              </a:rPr>
              <a:t> </a:t>
            </a:r>
          </a:p>
          <a:p>
            <a:pPr marL="457200" lvl="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de-DE" sz="2000" b="1" dirty="0" err="1" smtClean="0">
                <a:solidFill>
                  <a:schemeClr val="tx1"/>
                </a:solidFill>
                <a:ea typeface="+mj-ea"/>
                <a:cs typeface="+mj-cs"/>
              </a:rPr>
              <a:t>розвиток</a:t>
            </a:r>
            <a:r>
              <a:rPr lang="ru-RU" altLang="de-DE" sz="2000" b="1" dirty="0" smtClean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ru-RU" altLang="de-DE" sz="2000" b="1" dirty="0" err="1" smtClean="0">
                <a:solidFill>
                  <a:schemeClr val="tx1"/>
                </a:solidFill>
                <a:ea typeface="+mj-ea"/>
                <a:cs typeface="+mj-cs"/>
              </a:rPr>
              <a:t>управлінських</a:t>
            </a:r>
            <a:r>
              <a:rPr lang="ru-RU" altLang="de-DE" sz="2000" b="1" dirty="0" smtClean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ru-RU" altLang="de-DE" sz="2000" b="1" dirty="0" err="1" smtClean="0">
                <a:solidFill>
                  <a:schemeClr val="tx1"/>
                </a:solidFill>
                <a:ea typeface="+mj-ea"/>
                <a:cs typeface="+mj-cs"/>
              </a:rPr>
              <a:t>компетенцій</a:t>
            </a:r>
            <a:r>
              <a:rPr lang="ru-RU" altLang="de-DE" sz="2000" b="1" dirty="0" smtClean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uk-UA" altLang="de-DE" sz="2000" b="1" dirty="0" smtClean="0">
                <a:solidFill>
                  <a:schemeClr val="tx1"/>
                </a:solidFill>
                <a:ea typeface="+mj-ea"/>
                <a:cs typeface="+mj-cs"/>
              </a:rPr>
              <a:t>у сфері міжнародної кооперації</a:t>
            </a:r>
          </a:p>
          <a:p>
            <a:pPr lv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ru-RU" altLang="de-DE" sz="2000" b="1" dirty="0" smtClean="0">
              <a:solidFill>
                <a:schemeClr val="tx1"/>
              </a:solidFill>
              <a:ea typeface="+mj-ea"/>
              <a:cs typeface="+mj-cs"/>
            </a:endParaRPr>
          </a:p>
          <a:p>
            <a:pPr marL="457200" lvl="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b="1" kern="1200" dirty="0" err="1">
                <a:solidFill>
                  <a:schemeClr val="tx1"/>
                </a:solidFill>
                <a:ea typeface="+mj-ea"/>
                <a:cs typeface="+mj-cs"/>
              </a:rPr>
              <a:t>б</a:t>
            </a:r>
            <a:r>
              <a:rPr lang="ru-RU" sz="2000" b="1" kern="1200" dirty="0" err="1" smtClean="0">
                <a:solidFill>
                  <a:schemeClr val="tx1"/>
                </a:solidFill>
                <a:ea typeface="+mj-ea"/>
                <a:cs typeface="+mj-cs"/>
              </a:rPr>
              <a:t>ільше</a:t>
            </a:r>
            <a:r>
              <a:rPr lang="ru-RU" sz="2000" b="1" kern="1200" dirty="0" smtClean="0">
                <a:solidFill>
                  <a:schemeClr val="tx1"/>
                </a:solidFill>
                <a:ea typeface="+mj-ea"/>
                <a:cs typeface="+mj-cs"/>
              </a:rPr>
              <a:t> 12.000 </a:t>
            </a:r>
            <a:r>
              <a:rPr lang="ru-RU" sz="2000" b="1" kern="1200" dirty="0" err="1" smtClean="0">
                <a:solidFill>
                  <a:schemeClr val="tx1"/>
                </a:solidFill>
                <a:ea typeface="+mj-ea"/>
                <a:cs typeface="+mj-cs"/>
              </a:rPr>
              <a:t>учасників</a:t>
            </a:r>
            <a:r>
              <a:rPr lang="ru-RU" sz="2000" b="1" kern="1200" dirty="0" smtClean="0">
                <a:solidFill>
                  <a:schemeClr val="tx1"/>
                </a:solidFill>
                <a:ea typeface="+mj-ea"/>
                <a:cs typeface="+mj-cs"/>
              </a:rPr>
              <a:t> з </a:t>
            </a:r>
            <a:r>
              <a:rPr lang="ru-RU" sz="2000" b="1" kern="1200" dirty="0" err="1" smtClean="0">
                <a:solidFill>
                  <a:schemeClr val="tx1"/>
                </a:solidFill>
                <a:ea typeface="+mj-ea"/>
                <a:cs typeface="+mj-cs"/>
              </a:rPr>
              <a:t>усіх</a:t>
            </a:r>
            <a:r>
              <a:rPr lang="ru-RU" sz="2000" b="1" kern="1200" dirty="0" smtClean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ru-RU" sz="2000" b="1" kern="1200" dirty="0" err="1" smtClean="0">
                <a:solidFill>
                  <a:schemeClr val="tx1"/>
                </a:solidFill>
                <a:ea typeface="+mj-ea"/>
                <a:cs typeface="+mj-cs"/>
              </a:rPr>
              <a:t>країн-партнерів</a:t>
            </a:r>
            <a:endParaRPr lang="ru-RU" sz="2000" b="1" kern="1200" dirty="0" smtClean="0">
              <a:solidFill>
                <a:schemeClr val="tx1"/>
              </a:solidFill>
              <a:ea typeface="+mj-ea"/>
              <a:cs typeface="+mj-cs"/>
            </a:endParaRPr>
          </a:p>
          <a:p>
            <a:pPr marL="457200" lvl="0" indent="-4572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b="1" kern="1200" dirty="0" err="1" smtClean="0">
                <a:solidFill>
                  <a:schemeClr val="tx1"/>
                </a:solidFill>
                <a:ea typeface="+mj-ea"/>
                <a:cs typeface="+mj-cs"/>
              </a:rPr>
              <a:t>більше</a:t>
            </a:r>
            <a:r>
              <a:rPr lang="ru-RU" sz="2000" b="1" kern="1200" dirty="0" smtClean="0">
                <a:solidFill>
                  <a:schemeClr val="tx1"/>
                </a:solidFill>
                <a:ea typeface="+mj-ea"/>
                <a:cs typeface="+mj-cs"/>
              </a:rPr>
              <a:t> 1.200 </a:t>
            </a:r>
            <a:r>
              <a:rPr lang="ru-RU" sz="2000" b="1" kern="1200" dirty="0" err="1" smtClean="0">
                <a:solidFill>
                  <a:schemeClr val="tx1"/>
                </a:solidFill>
                <a:ea typeface="+mj-ea"/>
                <a:cs typeface="+mj-cs"/>
              </a:rPr>
              <a:t>учасників</a:t>
            </a:r>
            <a:r>
              <a:rPr lang="ru-RU" sz="2000" b="1" kern="1200" dirty="0" smtClean="0">
                <a:solidFill>
                  <a:schemeClr val="tx1"/>
                </a:solidFill>
                <a:ea typeface="+mj-ea"/>
                <a:cs typeface="+mj-cs"/>
              </a:rPr>
              <a:t> з </a:t>
            </a:r>
            <a:r>
              <a:rPr lang="ru-RU" sz="2000" b="1" kern="1200" dirty="0" err="1" smtClean="0">
                <a:solidFill>
                  <a:schemeClr val="tx1"/>
                </a:solidFill>
                <a:ea typeface="+mj-ea"/>
                <a:cs typeface="+mj-cs"/>
              </a:rPr>
              <a:t>України</a:t>
            </a:r>
            <a:endParaRPr lang="ru-RU" sz="2000" b="1" kern="1200" dirty="0" smtClean="0">
              <a:solidFill>
                <a:schemeClr val="tx1"/>
              </a:solidFill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de-DE" sz="1600" b="1" dirty="0" err="1">
                <a:solidFill>
                  <a:srgbClr val="000000"/>
                </a:solidFill>
              </a:rPr>
              <a:t>Україна</a:t>
            </a:r>
            <a:r>
              <a:rPr lang="ru-RU" altLang="de-DE" sz="1600" b="1" dirty="0">
                <a:solidFill>
                  <a:srgbClr val="000000"/>
                </a:solidFill>
              </a:rPr>
              <a:t> (2001),</a:t>
            </a:r>
            <a:r>
              <a:rPr lang="ru-RU" altLang="de-DE" sz="1600" dirty="0">
                <a:solidFill>
                  <a:srgbClr val="000000"/>
                </a:solidFill>
              </a:rPr>
              <a:t> Азербайджан</a:t>
            </a:r>
            <a:r>
              <a:rPr lang="en-US" altLang="de-DE" sz="1600" dirty="0">
                <a:solidFill>
                  <a:srgbClr val="000000"/>
                </a:solidFill>
              </a:rPr>
              <a:t>, </a:t>
            </a:r>
            <a:r>
              <a:rPr lang="ru-RU" altLang="de-DE" sz="1600" dirty="0" err="1" smtClean="0">
                <a:solidFill>
                  <a:srgbClr val="000000"/>
                </a:solidFill>
              </a:rPr>
              <a:t>Білорусь</a:t>
            </a:r>
            <a:r>
              <a:rPr lang="ru-RU" altLang="de-DE" sz="1600" dirty="0">
                <a:solidFill>
                  <a:srgbClr val="000000"/>
                </a:solidFill>
              </a:rPr>
              <a:t>, </a:t>
            </a:r>
            <a:r>
              <a:rPr lang="ru-RU" altLang="de-DE" sz="1600" dirty="0" smtClean="0">
                <a:solidFill>
                  <a:srgbClr val="000000"/>
                </a:solidFill>
              </a:rPr>
              <a:t>В</a:t>
            </a:r>
            <a:r>
              <a:rPr lang="en-US" altLang="de-DE" sz="1600" dirty="0" smtClean="0">
                <a:solidFill>
                  <a:srgbClr val="000000"/>
                </a:solidFill>
              </a:rPr>
              <a:t>’</a:t>
            </a:r>
            <a:r>
              <a:rPr lang="ru-RU" altLang="de-DE" sz="1600" dirty="0" err="1" smtClean="0">
                <a:solidFill>
                  <a:srgbClr val="000000"/>
                </a:solidFill>
              </a:rPr>
              <a:t>єтнам</a:t>
            </a:r>
            <a:r>
              <a:rPr lang="ru-RU" altLang="de-DE" sz="1600" dirty="0">
                <a:solidFill>
                  <a:srgbClr val="000000"/>
                </a:solidFill>
              </a:rPr>
              <a:t>,</a:t>
            </a:r>
            <a:r>
              <a:rPr lang="en-US" altLang="de-DE" sz="1600" dirty="0">
                <a:solidFill>
                  <a:srgbClr val="000000"/>
                </a:solidFill>
              </a:rPr>
              <a:t> </a:t>
            </a:r>
            <a:r>
              <a:rPr lang="ru-RU" altLang="de-DE" sz="1600" dirty="0" err="1">
                <a:solidFill>
                  <a:srgbClr val="000000"/>
                </a:solidFill>
              </a:rPr>
              <a:t>Грузія</a:t>
            </a:r>
            <a:r>
              <a:rPr lang="ru-RU" altLang="de-DE" sz="1600" dirty="0">
                <a:solidFill>
                  <a:srgbClr val="000000"/>
                </a:solidFill>
              </a:rPr>
              <a:t>, </a:t>
            </a:r>
            <a:r>
              <a:rPr lang="ru-RU" altLang="de-DE" sz="1600" dirty="0" err="1">
                <a:solidFill>
                  <a:srgbClr val="000000"/>
                </a:solidFill>
              </a:rPr>
              <a:t>Єгипет</a:t>
            </a:r>
            <a:r>
              <a:rPr lang="ru-RU" altLang="de-DE" sz="1600" dirty="0">
                <a:solidFill>
                  <a:srgbClr val="000000"/>
                </a:solidFill>
              </a:rPr>
              <a:t>,</a:t>
            </a:r>
            <a:r>
              <a:rPr lang="en-US" altLang="de-DE" sz="1600" dirty="0">
                <a:solidFill>
                  <a:srgbClr val="000000"/>
                </a:solidFill>
              </a:rPr>
              <a:t> </a:t>
            </a:r>
            <a:r>
              <a:rPr lang="ru-RU" altLang="de-DE" sz="1600" dirty="0" err="1">
                <a:solidFill>
                  <a:srgbClr val="000000"/>
                </a:solidFill>
              </a:rPr>
              <a:t>Індія</a:t>
            </a:r>
            <a:r>
              <a:rPr lang="de-DE" altLang="de-DE" sz="1600" dirty="0">
                <a:solidFill>
                  <a:srgbClr val="000000"/>
                </a:solidFill>
              </a:rPr>
              <a:t>, </a:t>
            </a:r>
            <a:r>
              <a:rPr lang="ru-RU" altLang="de-DE" sz="1600" dirty="0" err="1">
                <a:solidFill>
                  <a:srgbClr val="000000"/>
                </a:solidFill>
              </a:rPr>
              <a:t>Іран</a:t>
            </a:r>
            <a:r>
              <a:rPr lang="ru-RU" altLang="de-DE" sz="1600" dirty="0">
                <a:solidFill>
                  <a:srgbClr val="000000"/>
                </a:solidFill>
              </a:rPr>
              <a:t>, Казахстан, </a:t>
            </a:r>
            <a:r>
              <a:rPr lang="ru-RU" altLang="de-DE" sz="1600" dirty="0" smtClean="0">
                <a:solidFill>
                  <a:srgbClr val="000000"/>
                </a:solidFill>
              </a:rPr>
              <a:t>Киргиз</a:t>
            </a:r>
            <a:r>
              <a:rPr lang="uk-UA" altLang="de-DE" sz="1600" dirty="0" smtClean="0">
                <a:solidFill>
                  <a:srgbClr val="000000"/>
                </a:solidFill>
              </a:rPr>
              <a:t>стан</a:t>
            </a:r>
            <a:r>
              <a:rPr lang="ru-RU" altLang="de-DE" sz="1600" dirty="0" smtClean="0">
                <a:solidFill>
                  <a:srgbClr val="000000"/>
                </a:solidFill>
              </a:rPr>
              <a:t>,</a:t>
            </a:r>
            <a:r>
              <a:rPr lang="en-US" altLang="de-DE" sz="1600" dirty="0" smtClean="0">
                <a:solidFill>
                  <a:srgbClr val="000000"/>
                </a:solidFill>
              </a:rPr>
              <a:t> </a:t>
            </a:r>
            <a:r>
              <a:rPr lang="ru-RU" altLang="de-DE" sz="1600" dirty="0">
                <a:solidFill>
                  <a:srgbClr val="000000"/>
                </a:solidFill>
              </a:rPr>
              <a:t>Китай, Мексика</a:t>
            </a:r>
            <a:r>
              <a:rPr lang="en-US" altLang="de-DE" sz="1600" dirty="0">
                <a:solidFill>
                  <a:srgbClr val="000000"/>
                </a:solidFill>
              </a:rPr>
              <a:t>,</a:t>
            </a:r>
            <a:r>
              <a:rPr lang="ru-RU" altLang="de-DE" sz="1600" dirty="0">
                <a:solidFill>
                  <a:srgbClr val="000000"/>
                </a:solidFill>
              </a:rPr>
              <a:t> Молдова, </a:t>
            </a:r>
            <a:r>
              <a:rPr lang="ru-RU" altLang="de-DE" sz="1600" dirty="0" err="1">
                <a:solidFill>
                  <a:srgbClr val="000000"/>
                </a:solidFill>
              </a:rPr>
              <a:t>Монголія</a:t>
            </a:r>
            <a:r>
              <a:rPr lang="ru-RU" altLang="de-DE" sz="1600" dirty="0">
                <a:solidFill>
                  <a:srgbClr val="000000"/>
                </a:solidFill>
              </a:rPr>
              <a:t>, </a:t>
            </a:r>
            <a:r>
              <a:rPr lang="ru-RU" altLang="de-DE" sz="1600" dirty="0" err="1">
                <a:solidFill>
                  <a:srgbClr val="000000"/>
                </a:solidFill>
              </a:rPr>
              <a:t>Росія</a:t>
            </a:r>
            <a:r>
              <a:rPr lang="ru-RU" altLang="de-DE" sz="1600" dirty="0">
                <a:solidFill>
                  <a:srgbClr val="000000"/>
                </a:solidFill>
              </a:rPr>
              <a:t>, </a:t>
            </a:r>
            <a:r>
              <a:rPr lang="ru-RU" altLang="de-DE" sz="1600" dirty="0" err="1">
                <a:solidFill>
                  <a:srgbClr val="000000"/>
                </a:solidFill>
              </a:rPr>
              <a:t>Туніс</a:t>
            </a:r>
            <a:r>
              <a:rPr lang="en-US" altLang="de-DE" sz="1600" dirty="0">
                <a:solidFill>
                  <a:srgbClr val="000000"/>
                </a:solidFill>
              </a:rPr>
              <a:t>, </a:t>
            </a:r>
            <a:r>
              <a:rPr lang="ru-RU" altLang="de-DE" sz="1600" dirty="0" err="1" smtClean="0">
                <a:solidFill>
                  <a:srgbClr val="000000"/>
                </a:solidFill>
              </a:rPr>
              <a:t>Туркменістан</a:t>
            </a:r>
            <a:r>
              <a:rPr lang="en-US" altLang="de-DE" sz="1600" dirty="0" smtClean="0">
                <a:solidFill>
                  <a:srgbClr val="000000"/>
                </a:solidFill>
              </a:rPr>
              <a:t>, </a:t>
            </a:r>
            <a:r>
              <a:rPr lang="ru-RU" altLang="de-DE" sz="1600" dirty="0">
                <a:solidFill>
                  <a:srgbClr val="000000"/>
                </a:solidFill>
              </a:rPr>
              <a:t>Узбекистан, </a:t>
            </a:r>
            <a:r>
              <a:rPr lang="ru-RU" altLang="de-DE" sz="1600" dirty="0" err="1">
                <a:solidFill>
                  <a:srgbClr val="000000"/>
                </a:solidFill>
              </a:rPr>
              <a:t>Чилі</a:t>
            </a:r>
            <a:endParaRPr lang="ru-RU" altLang="de-DE" sz="1600" dirty="0">
              <a:solidFill>
                <a:srgbClr val="000000"/>
              </a:solidFill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ru-RU" sz="2000" b="1" kern="1200" dirty="0" smtClean="0">
              <a:solidFill>
                <a:srgbClr val="000066"/>
              </a:solidFill>
            </a:endParaRPr>
          </a:p>
          <a:p>
            <a:pPr lvl="0" algn="ctr" defTabSz="457200" fontAlgn="auto">
              <a:spcBef>
                <a:spcPct val="20000"/>
              </a:spcBef>
              <a:spcAft>
                <a:spcPts val="0"/>
              </a:spcAft>
              <a:buClrTx/>
              <a:tabLst/>
              <a:defRPr/>
            </a:pPr>
            <a:endParaRPr lang="en-US" sz="2400" b="1" kern="1200" dirty="0">
              <a:solidFill>
                <a:srgbClr val="0070C0"/>
              </a:solidFill>
            </a:endParaRPr>
          </a:p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7646" y="215122"/>
            <a:ext cx="2054530" cy="12680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046" y="215122"/>
            <a:ext cx="2054530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78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250301"/>
            <a:ext cx="7776000" cy="850827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Наші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конкурентні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переваги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de-DE" altLang="en-US" sz="1800" b="1" u="sng" dirty="0">
                <a:solidFill>
                  <a:srgbClr val="2C3EC6"/>
                </a:solidFill>
              </a:rPr>
              <a:t>www.ukraine.</a:t>
            </a:r>
            <a:r>
              <a:rPr lang="de-DE" altLang="en-US" sz="1800" b="1" u="sng" dirty="0">
                <a:solidFill>
                  <a:srgbClr val="2C3EC6"/>
                </a:solidFill>
                <a:hlinkClick r:id="rId3"/>
              </a:rPr>
              <a:t>managerprogramm</a:t>
            </a:r>
            <a:r>
              <a:rPr lang="de-DE" altLang="en-US" sz="1800" b="1" u="sng" dirty="0">
                <a:solidFill>
                  <a:srgbClr val="2C3EC6"/>
                </a:solidFill>
              </a:rPr>
              <a:t>.de</a:t>
            </a:r>
            <a:endParaRPr lang="uk-UA" sz="1800" b="1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6E6452"/>
                </a:solidFill>
              </a:rPr>
              <a:t>Unternehmenspräsentation 2012</a:t>
            </a:r>
            <a:endParaRPr lang="de-DE">
              <a:solidFill>
                <a:srgbClr val="6E6452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642B68A-DFFB-4B41-9642-BCBBF81CCE64}" type="datetime1">
              <a:rPr lang="de-DE" smtClean="0">
                <a:solidFill>
                  <a:srgbClr val="6E6452"/>
                </a:solidFill>
              </a:rPr>
              <a:pPr/>
              <a:t>09.02.2018</a:t>
            </a:fld>
            <a:endParaRPr lang="de-DE">
              <a:solidFill>
                <a:srgbClr val="6E6452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4000" y="2239346"/>
            <a:ext cx="7776000" cy="4161453"/>
          </a:xfrm>
        </p:spPr>
        <p:txBody>
          <a:bodyPr/>
          <a:lstStyle/>
          <a:p>
            <a:pPr marL="285750" lvl="0" indent="-28575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zh-CN" sz="2000" b="1" dirty="0" err="1" smtClean="0">
                <a:solidFill>
                  <a:srgbClr val="000000"/>
                </a:solidFill>
              </a:rPr>
              <a:t>ознайомлення</a:t>
            </a:r>
            <a:r>
              <a:rPr lang="ru-RU" altLang="zh-CN" sz="2000" b="1" dirty="0" smtClean="0">
                <a:solidFill>
                  <a:srgbClr val="000000"/>
                </a:solidFill>
              </a:rPr>
              <a:t> з </a:t>
            </a:r>
            <a:r>
              <a:rPr lang="ru-RU" altLang="zh-CN" sz="2000" b="1" dirty="0" err="1" smtClean="0">
                <a:solidFill>
                  <a:srgbClr val="000000"/>
                </a:solidFill>
              </a:rPr>
              <a:t>Німеччиною</a:t>
            </a:r>
            <a:r>
              <a:rPr lang="ru-RU" altLang="zh-CN" sz="2000" b="1" dirty="0" smtClean="0">
                <a:solidFill>
                  <a:srgbClr val="000000"/>
                </a:solidFill>
              </a:rPr>
              <a:t> як </a:t>
            </a:r>
            <a:r>
              <a:rPr lang="ru-RU" altLang="zh-CN" sz="2000" b="1" dirty="0" err="1" smtClean="0">
                <a:solidFill>
                  <a:srgbClr val="000000"/>
                </a:solidFill>
              </a:rPr>
              <a:t>економічним</a:t>
            </a:r>
            <a:r>
              <a:rPr lang="ru-RU" altLang="zh-CN" sz="2000" b="1" dirty="0" smtClean="0">
                <a:solidFill>
                  <a:srgbClr val="000000"/>
                </a:solidFill>
              </a:rPr>
              <a:t> партнером</a:t>
            </a:r>
            <a:r>
              <a:rPr lang="en-US" altLang="zh-CN" sz="2000" b="1" dirty="0" smtClean="0">
                <a:solidFill>
                  <a:srgbClr val="000000"/>
                </a:solidFill>
              </a:rPr>
              <a:t> </a:t>
            </a:r>
            <a:r>
              <a:rPr lang="ru-RU" altLang="zh-CN" sz="2000" b="1" dirty="0" smtClean="0">
                <a:solidFill>
                  <a:srgbClr val="000000"/>
                </a:solidFill>
              </a:rPr>
              <a:t>на </a:t>
            </a:r>
            <a:r>
              <a:rPr lang="ru-RU" altLang="zh-CN" sz="2000" b="1" dirty="0" err="1" smtClean="0">
                <a:solidFill>
                  <a:srgbClr val="000000"/>
                </a:solidFill>
              </a:rPr>
              <a:t>її</a:t>
            </a:r>
            <a:r>
              <a:rPr lang="ru-RU" altLang="zh-CN" sz="2000" b="1" dirty="0" smtClean="0">
                <a:solidFill>
                  <a:srgbClr val="000000"/>
                </a:solidFill>
              </a:rPr>
              <a:t> </a:t>
            </a:r>
            <a:r>
              <a:rPr lang="ru-RU" altLang="zh-CN" sz="2000" b="1" dirty="0" err="1" smtClean="0">
                <a:solidFill>
                  <a:srgbClr val="000000"/>
                </a:solidFill>
              </a:rPr>
              <a:t>території</a:t>
            </a:r>
            <a:r>
              <a:rPr lang="ru-RU" altLang="zh-CN" sz="2000" b="1" dirty="0" smtClean="0">
                <a:solidFill>
                  <a:srgbClr val="000000"/>
                </a:solidFill>
              </a:rPr>
              <a:t> (</a:t>
            </a:r>
            <a:r>
              <a:rPr lang="ru-RU" altLang="zh-CN" sz="2000" b="1" dirty="0" err="1" smtClean="0">
                <a:solidFill>
                  <a:srgbClr val="000000"/>
                </a:solidFill>
              </a:rPr>
              <a:t>Мін</a:t>
            </a:r>
            <a:r>
              <a:rPr lang="ru-RU" altLang="zh-CN" sz="2000" b="1" dirty="0" smtClean="0">
                <a:solidFill>
                  <a:srgbClr val="000000"/>
                </a:solidFill>
              </a:rPr>
              <a:t>-во </a:t>
            </a:r>
            <a:r>
              <a:rPr lang="ru-RU" altLang="zh-CN" sz="2000" b="1" dirty="0" err="1" smtClean="0">
                <a:solidFill>
                  <a:srgbClr val="000000"/>
                </a:solidFill>
              </a:rPr>
              <a:t>ек-ки</a:t>
            </a:r>
            <a:r>
              <a:rPr lang="ru-RU" altLang="zh-CN" sz="2000" b="1" dirty="0" smtClean="0">
                <a:solidFill>
                  <a:srgbClr val="000000"/>
                </a:solidFill>
              </a:rPr>
              <a:t> </a:t>
            </a:r>
            <a:r>
              <a:rPr lang="ru-RU" altLang="zh-CN" sz="2000" b="1" dirty="0" err="1" smtClean="0">
                <a:solidFill>
                  <a:srgbClr val="000000"/>
                </a:solidFill>
              </a:rPr>
              <a:t>України</a:t>
            </a:r>
            <a:r>
              <a:rPr lang="ru-RU" altLang="zh-CN" sz="2000" b="1" dirty="0" smtClean="0">
                <a:solidFill>
                  <a:srgbClr val="000000"/>
                </a:solidFill>
              </a:rPr>
              <a:t>: </a:t>
            </a:r>
            <a:r>
              <a:rPr lang="ru-RU" altLang="zh-CN" sz="2000" b="1" dirty="0" err="1" smtClean="0">
                <a:solidFill>
                  <a:srgbClr val="000000"/>
                </a:solidFill>
              </a:rPr>
              <a:t>недоторгована</a:t>
            </a:r>
            <a:r>
              <a:rPr lang="ru-RU" altLang="zh-CN" sz="2000" b="1" dirty="0" smtClean="0">
                <a:solidFill>
                  <a:srgbClr val="000000"/>
                </a:solidFill>
              </a:rPr>
              <a:t> </a:t>
            </a:r>
            <a:r>
              <a:rPr lang="ru-RU" altLang="zh-CN" sz="2000" b="1" dirty="0" err="1" smtClean="0">
                <a:solidFill>
                  <a:srgbClr val="000000"/>
                </a:solidFill>
              </a:rPr>
              <a:t>країна</a:t>
            </a:r>
            <a:r>
              <a:rPr lang="ru-RU" altLang="zh-CN" sz="2000" b="1" dirty="0" smtClean="0">
                <a:solidFill>
                  <a:srgbClr val="000000"/>
                </a:solidFill>
              </a:rPr>
              <a:t>)</a:t>
            </a:r>
          </a:p>
          <a:p>
            <a:pPr lvl="0">
              <a:spcBef>
                <a:spcPct val="20000"/>
              </a:spcBef>
              <a:spcAft>
                <a:spcPct val="0"/>
              </a:spcAft>
            </a:pPr>
            <a:endParaRPr lang="ru-RU" altLang="zh-CN" sz="2000" b="1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zh-CN" sz="2000" b="1" dirty="0" err="1" smtClean="0">
                <a:solidFill>
                  <a:srgbClr val="C80F0E"/>
                </a:solidFill>
              </a:rPr>
              <a:t>встановлення</a:t>
            </a:r>
            <a:r>
              <a:rPr lang="ru-RU" altLang="zh-CN" sz="2000" b="1" dirty="0" smtClean="0">
                <a:solidFill>
                  <a:srgbClr val="C80F0E"/>
                </a:solidFill>
              </a:rPr>
              <a:t> </a:t>
            </a:r>
            <a:r>
              <a:rPr lang="ru-RU" altLang="zh-CN" sz="2000" b="1" dirty="0" err="1">
                <a:solidFill>
                  <a:srgbClr val="C80F0E"/>
                </a:solidFill>
              </a:rPr>
              <a:t>прямих</a:t>
            </a:r>
            <a:r>
              <a:rPr lang="ru-RU" altLang="zh-CN" sz="2000" b="1" dirty="0">
                <a:solidFill>
                  <a:srgbClr val="C80F0E"/>
                </a:solidFill>
              </a:rPr>
              <a:t> </a:t>
            </a:r>
            <a:r>
              <a:rPr lang="ru-RU" altLang="zh-CN" sz="2000" b="1" dirty="0" err="1">
                <a:solidFill>
                  <a:srgbClr val="C80F0E"/>
                </a:solidFill>
              </a:rPr>
              <a:t>контактів</a:t>
            </a:r>
            <a:r>
              <a:rPr lang="ru-RU" altLang="zh-CN" sz="2000" b="1" dirty="0">
                <a:solidFill>
                  <a:srgbClr val="C80F0E"/>
                </a:solidFill>
              </a:rPr>
              <a:t> з </a:t>
            </a:r>
            <a:r>
              <a:rPr lang="ru-RU" altLang="zh-CN" sz="2000" b="1" dirty="0" err="1">
                <a:solidFill>
                  <a:srgbClr val="C80F0E"/>
                </a:solidFill>
              </a:rPr>
              <a:t>німецькими</a:t>
            </a:r>
            <a:r>
              <a:rPr lang="ru-RU" altLang="zh-CN" sz="2000" b="1" dirty="0">
                <a:solidFill>
                  <a:srgbClr val="C80F0E"/>
                </a:solidFill>
              </a:rPr>
              <a:t> </a:t>
            </a:r>
            <a:r>
              <a:rPr lang="ru-RU" altLang="zh-CN" sz="2000" b="1" dirty="0" err="1" smtClean="0">
                <a:solidFill>
                  <a:srgbClr val="C80F0E"/>
                </a:solidFill>
              </a:rPr>
              <a:t>компаніями</a:t>
            </a:r>
            <a:endParaRPr lang="ru-RU" altLang="zh-CN" sz="2000" b="1" dirty="0" smtClean="0">
              <a:solidFill>
                <a:srgbClr val="C80F0E"/>
              </a:solidFill>
            </a:endParaRPr>
          </a:p>
          <a:p>
            <a:pPr>
              <a:spcBef>
                <a:spcPct val="20000"/>
              </a:spcBef>
              <a:spcAft>
                <a:spcPct val="0"/>
              </a:spcAft>
            </a:pPr>
            <a:endParaRPr lang="ru-RU" altLang="zh-CN" sz="2000" b="1" dirty="0" smtClean="0">
              <a:solidFill>
                <a:srgbClr val="C80F0E"/>
              </a:solidFill>
            </a:endParaRPr>
          </a:p>
          <a:p>
            <a:pPr marL="285750" indent="-28575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zh-CN" sz="2000" b="1" dirty="0" err="1">
                <a:solidFill>
                  <a:schemeClr val="tx1"/>
                </a:solidFill>
              </a:rPr>
              <a:t>і</a:t>
            </a:r>
            <a:r>
              <a:rPr lang="ru-RU" altLang="zh-CN" sz="2000" b="1" dirty="0" err="1" smtClean="0">
                <a:solidFill>
                  <a:schemeClr val="tx1"/>
                </a:solidFill>
              </a:rPr>
              <a:t>нформація</a:t>
            </a:r>
            <a:r>
              <a:rPr lang="ru-RU" altLang="zh-CN" sz="2000" b="1" dirty="0" smtClean="0">
                <a:solidFill>
                  <a:schemeClr val="tx1"/>
                </a:solidFill>
              </a:rPr>
              <a:t> </a:t>
            </a:r>
            <a:r>
              <a:rPr lang="ru-RU" altLang="zh-CN" sz="2000" b="1" dirty="0" err="1" smtClean="0">
                <a:solidFill>
                  <a:schemeClr val="tx1"/>
                </a:solidFill>
              </a:rPr>
              <a:t>щодо</a:t>
            </a:r>
            <a:r>
              <a:rPr lang="ru-RU" altLang="zh-CN" sz="2000" b="1" dirty="0" smtClean="0">
                <a:solidFill>
                  <a:schemeClr val="tx1"/>
                </a:solidFill>
              </a:rPr>
              <a:t> </a:t>
            </a:r>
            <a:r>
              <a:rPr lang="ru-RU" altLang="zh-CN" sz="2000" b="1" dirty="0" err="1" smtClean="0">
                <a:solidFill>
                  <a:schemeClr val="tx1"/>
                </a:solidFill>
              </a:rPr>
              <a:t>збуту</a:t>
            </a:r>
            <a:r>
              <a:rPr lang="ru-RU" altLang="zh-CN" sz="2000" b="1" dirty="0" smtClean="0">
                <a:solidFill>
                  <a:schemeClr val="tx1"/>
                </a:solidFill>
              </a:rPr>
              <a:t> </a:t>
            </a:r>
            <a:r>
              <a:rPr lang="ru-RU" altLang="zh-CN" sz="2000" b="1" dirty="0" err="1" smtClean="0">
                <a:solidFill>
                  <a:schemeClr val="tx1"/>
                </a:solidFill>
              </a:rPr>
              <a:t>власної</a:t>
            </a:r>
            <a:r>
              <a:rPr lang="ru-RU" altLang="zh-CN" sz="2000" b="1" dirty="0" smtClean="0">
                <a:solidFill>
                  <a:schemeClr val="tx1"/>
                </a:solidFill>
              </a:rPr>
              <a:t> </a:t>
            </a:r>
            <a:r>
              <a:rPr lang="ru-RU" altLang="zh-CN" sz="2000" b="1" dirty="0" err="1" smtClean="0">
                <a:solidFill>
                  <a:schemeClr val="tx1"/>
                </a:solidFill>
              </a:rPr>
              <a:t>продукції</a:t>
            </a:r>
            <a:r>
              <a:rPr lang="ru-RU" altLang="zh-CN" sz="2000" b="1" dirty="0" smtClean="0">
                <a:solidFill>
                  <a:schemeClr val="tx1"/>
                </a:solidFill>
              </a:rPr>
              <a:t> /</a:t>
            </a:r>
            <a:r>
              <a:rPr lang="ru-RU" altLang="zh-CN" sz="2000" b="1" dirty="0" err="1" smtClean="0">
                <a:solidFill>
                  <a:schemeClr val="tx1"/>
                </a:solidFill>
              </a:rPr>
              <a:t>відкриття</a:t>
            </a:r>
            <a:r>
              <a:rPr lang="ru-RU" altLang="zh-CN" sz="2000" b="1" dirty="0" smtClean="0">
                <a:solidFill>
                  <a:schemeClr val="tx1"/>
                </a:solidFill>
              </a:rPr>
              <a:t> </a:t>
            </a:r>
            <a:r>
              <a:rPr lang="ru-RU" altLang="zh-CN" sz="2000" b="1" dirty="0" err="1" smtClean="0">
                <a:solidFill>
                  <a:schemeClr val="tx1"/>
                </a:solidFill>
              </a:rPr>
              <a:t>власного</a:t>
            </a:r>
            <a:r>
              <a:rPr lang="ru-RU" altLang="zh-CN" sz="2000" b="1" dirty="0" smtClean="0">
                <a:solidFill>
                  <a:schemeClr val="tx1"/>
                </a:solidFill>
              </a:rPr>
              <a:t> </a:t>
            </a:r>
            <a:r>
              <a:rPr lang="ru-RU" altLang="zh-CN" sz="2000" b="1" dirty="0" err="1" smtClean="0">
                <a:solidFill>
                  <a:schemeClr val="tx1"/>
                </a:solidFill>
              </a:rPr>
              <a:t>бізнесу</a:t>
            </a:r>
            <a:r>
              <a:rPr lang="ru-RU" altLang="zh-CN" sz="2000" b="1" dirty="0" smtClean="0">
                <a:solidFill>
                  <a:schemeClr val="tx1"/>
                </a:solidFill>
              </a:rPr>
              <a:t> у </a:t>
            </a:r>
            <a:r>
              <a:rPr lang="ru-RU" altLang="zh-CN" sz="2000" b="1" dirty="0" err="1" smtClean="0">
                <a:solidFill>
                  <a:schemeClr val="tx1"/>
                </a:solidFill>
              </a:rPr>
              <a:t>Німеччині</a:t>
            </a:r>
            <a:endParaRPr lang="ru-RU" altLang="zh-CN" sz="2000" b="1" dirty="0">
              <a:solidFill>
                <a:schemeClr val="tx1"/>
              </a:solidFill>
            </a:endParaRPr>
          </a:p>
          <a:p>
            <a:pPr marL="285750" lvl="0" indent="-28575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ru-RU" altLang="zh-CN" sz="2000" b="1" dirty="0" smtClean="0">
              <a:solidFill>
                <a:srgbClr val="000000"/>
              </a:solidFill>
            </a:endParaRPr>
          </a:p>
          <a:p>
            <a:pPr marL="285750" lvl="0" indent="-28575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zh-CN" sz="2000" b="1" dirty="0" err="1">
                <a:solidFill>
                  <a:srgbClr val="000000"/>
                </a:solidFill>
              </a:rPr>
              <a:t>отримання</a:t>
            </a:r>
            <a:r>
              <a:rPr lang="ru-RU" altLang="zh-CN" sz="2000" b="1" dirty="0">
                <a:solidFill>
                  <a:srgbClr val="000000"/>
                </a:solidFill>
              </a:rPr>
              <a:t> </a:t>
            </a:r>
            <a:r>
              <a:rPr lang="ru-RU" altLang="zh-CN" sz="2000" b="1" dirty="0" err="1">
                <a:solidFill>
                  <a:srgbClr val="000000"/>
                </a:solidFill>
              </a:rPr>
              <a:t>інформації</a:t>
            </a:r>
            <a:r>
              <a:rPr lang="ru-RU" altLang="zh-CN" sz="2000" b="1" dirty="0">
                <a:solidFill>
                  <a:srgbClr val="000000"/>
                </a:solidFill>
              </a:rPr>
              <a:t>, </a:t>
            </a:r>
            <a:r>
              <a:rPr lang="ru-RU" altLang="zh-CN" sz="2000" b="1" dirty="0" err="1">
                <a:solidFill>
                  <a:srgbClr val="000000"/>
                </a:solidFill>
              </a:rPr>
              <a:t>знань</a:t>
            </a:r>
            <a:r>
              <a:rPr lang="ru-RU" altLang="zh-CN" sz="2000" b="1" dirty="0">
                <a:solidFill>
                  <a:srgbClr val="000000"/>
                </a:solidFill>
              </a:rPr>
              <a:t>, </a:t>
            </a:r>
            <a:r>
              <a:rPr lang="ru-RU" altLang="zh-CN" sz="2000" b="1" dirty="0" err="1">
                <a:solidFill>
                  <a:srgbClr val="000000"/>
                </a:solidFill>
              </a:rPr>
              <a:t>навичок</a:t>
            </a:r>
            <a:r>
              <a:rPr lang="ru-RU" altLang="zh-CN" sz="2000" b="1" dirty="0">
                <a:solidFill>
                  <a:srgbClr val="000000"/>
                </a:solidFill>
              </a:rPr>
              <a:t> та </a:t>
            </a:r>
            <a:r>
              <a:rPr lang="ru-RU" altLang="zh-CN" sz="2000" b="1" dirty="0" err="1">
                <a:solidFill>
                  <a:srgbClr val="000000"/>
                </a:solidFill>
              </a:rPr>
              <a:t>міжкультурних</a:t>
            </a:r>
            <a:r>
              <a:rPr lang="ru-RU" altLang="zh-CN" sz="2000" b="1" dirty="0">
                <a:solidFill>
                  <a:srgbClr val="000000"/>
                </a:solidFill>
              </a:rPr>
              <a:t> </a:t>
            </a:r>
            <a:r>
              <a:rPr lang="ru-RU" altLang="zh-CN" sz="2000" b="1" dirty="0" err="1">
                <a:solidFill>
                  <a:srgbClr val="000000"/>
                </a:solidFill>
              </a:rPr>
              <a:t>управлінських</a:t>
            </a:r>
            <a:r>
              <a:rPr lang="ru-RU" altLang="zh-CN" sz="2000" b="1" dirty="0">
                <a:solidFill>
                  <a:srgbClr val="000000"/>
                </a:solidFill>
              </a:rPr>
              <a:t> </a:t>
            </a:r>
            <a:r>
              <a:rPr lang="ru-RU" altLang="zh-CN" sz="2000" b="1" dirty="0" err="1">
                <a:solidFill>
                  <a:srgbClr val="000000"/>
                </a:solidFill>
              </a:rPr>
              <a:t>компетенцій</a:t>
            </a:r>
            <a:r>
              <a:rPr lang="ru-RU" altLang="zh-CN" sz="2000" b="1" dirty="0">
                <a:solidFill>
                  <a:srgbClr val="000000"/>
                </a:solidFill>
              </a:rPr>
              <a:t> для </a:t>
            </a:r>
            <a:r>
              <a:rPr lang="ru-RU" altLang="zh-CN" sz="2000" b="1" dirty="0" err="1">
                <a:solidFill>
                  <a:srgbClr val="C80F0E"/>
                </a:solidFill>
              </a:rPr>
              <a:t>співробітництва</a:t>
            </a:r>
            <a:r>
              <a:rPr lang="ru-RU" altLang="zh-CN" sz="2000" b="1" dirty="0">
                <a:solidFill>
                  <a:srgbClr val="C80F0E"/>
                </a:solidFill>
              </a:rPr>
              <a:t> з </a:t>
            </a:r>
            <a:r>
              <a:rPr lang="ru-RU" altLang="zh-CN" sz="2000" b="1" dirty="0" err="1">
                <a:solidFill>
                  <a:srgbClr val="C80F0E"/>
                </a:solidFill>
              </a:rPr>
              <a:t>німецькими</a:t>
            </a:r>
            <a:r>
              <a:rPr lang="ru-RU" altLang="zh-CN" sz="2000" b="1" dirty="0">
                <a:solidFill>
                  <a:srgbClr val="C80F0E"/>
                </a:solidFill>
              </a:rPr>
              <a:t> </a:t>
            </a:r>
            <a:r>
              <a:rPr lang="ru-RU" altLang="zh-CN" sz="2000" b="1" dirty="0" err="1" smtClean="0">
                <a:solidFill>
                  <a:srgbClr val="C80F0E"/>
                </a:solidFill>
              </a:rPr>
              <a:t>компаніями</a:t>
            </a:r>
            <a:endParaRPr lang="ru-RU" altLang="zh-CN" sz="2000" b="1" dirty="0" smtClean="0">
              <a:solidFill>
                <a:srgbClr val="C80F0E"/>
              </a:solidFill>
            </a:endParaRPr>
          </a:p>
          <a:p>
            <a:pPr lvl="0">
              <a:spcBef>
                <a:spcPct val="20000"/>
              </a:spcBef>
              <a:spcAft>
                <a:spcPct val="0"/>
              </a:spcAft>
            </a:pPr>
            <a:endParaRPr lang="ru-RU" altLang="zh-CN" sz="2000" b="1" dirty="0" smtClean="0">
              <a:solidFill>
                <a:srgbClr val="000000"/>
              </a:solidFill>
            </a:endParaRPr>
          </a:p>
          <a:p>
            <a:pPr marL="285750" lvl="0" indent="-28575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ru-RU" altLang="zh-CN" sz="2000" b="1" dirty="0">
              <a:solidFill>
                <a:srgbClr val="C80F0E"/>
              </a:solidFill>
            </a:endParaRPr>
          </a:p>
          <a:p>
            <a:pPr marL="285750" lvl="0" indent="-28575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ru-RU" altLang="zh-CN" sz="2000" b="1" dirty="0">
              <a:solidFill>
                <a:srgbClr val="000000"/>
              </a:solidFill>
            </a:endParaRPr>
          </a:p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046" y="215122"/>
            <a:ext cx="2054530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06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9155" y="1259633"/>
            <a:ext cx="7776000" cy="877078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Наші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конкурентні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переваги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  <a:r>
              <a:rPr lang="uk-UA" b="1" dirty="0">
                <a:solidFill>
                  <a:srgbClr val="C00000"/>
                </a:solidFill>
              </a:rPr>
              <a:t/>
            </a:r>
            <a:br>
              <a:rPr lang="uk-UA" b="1" dirty="0">
                <a:solidFill>
                  <a:srgbClr val="C00000"/>
                </a:solidFill>
              </a:rPr>
            </a:br>
            <a:r>
              <a:rPr lang="de-DE" altLang="en-US" sz="1800" b="1" u="sng" dirty="0">
                <a:solidFill>
                  <a:srgbClr val="2C3EC6"/>
                </a:solidFill>
              </a:rPr>
              <a:t>www.ukraine.</a:t>
            </a:r>
            <a:r>
              <a:rPr lang="de-DE" altLang="en-US" sz="1800" b="1" u="sng" dirty="0">
                <a:solidFill>
                  <a:srgbClr val="2C3EC6"/>
                </a:solidFill>
                <a:hlinkClick r:id="rId3"/>
              </a:rPr>
              <a:t>managerprogramm</a:t>
            </a:r>
            <a:r>
              <a:rPr lang="de-DE" altLang="en-US" sz="1800" b="1" u="sng" dirty="0">
                <a:solidFill>
                  <a:srgbClr val="2C3EC6"/>
                </a:solidFill>
              </a:rPr>
              <a:t>.de</a:t>
            </a:r>
            <a:endParaRPr lang="uk-UA" sz="1800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>
              <a:solidFill>
                <a:srgbClr val="6E6452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DE" dirty="0">
              <a:solidFill>
                <a:srgbClr val="6E6452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4000" y="2202024"/>
            <a:ext cx="7776000" cy="4061976"/>
          </a:xfrm>
        </p:spPr>
        <p:txBody>
          <a:bodyPr/>
          <a:lstStyle/>
          <a:p>
            <a:pPr marL="285750" lvl="0" indent="-28575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zh-CN" sz="2000" b="1" dirty="0" err="1">
                <a:solidFill>
                  <a:srgbClr val="000000"/>
                </a:solidFill>
              </a:rPr>
              <a:t>м</a:t>
            </a:r>
            <a:r>
              <a:rPr lang="ru-RU" altLang="zh-CN" sz="2000" b="1" dirty="0" err="1" smtClean="0">
                <a:solidFill>
                  <a:srgbClr val="000000"/>
                </a:solidFill>
              </a:rPr>
              <a:t>ожливість</a:t>
            </a:r>
            <a:r>
              <a:rPr lang="ru-RU" altLang="zh-CN" sz="2000" b="1" dirty="0" smtClean="0">
                <a:solidFill>
                  <a:srgbClr val="000000"/>
                </a:solidFill>
              </a:rPr>
              <a:t> </a:t>
            </a:r>
            <a:r>
              <a:rPr lang="ru-RU" altLang="zh-CN" sz="2000" b="1" dirty="0" err="1" smtClean="0">
                <a:solidFill>
                  <a:srgbClr val="000000"/>
                </a:solidFill>
              </a:rPr>
              <a:t>побачити</a:t>
            </a:r>
            <a:r>
              <a:rPr lang="ru-RU" altLang="zh-CN" sz="2000" b="1" dirty="0" smtClean="0">
                <a:solidFill>
                  <a:srgbClr val="000000"/>
                </a:solidFill>
              </a:rPr>
              <a:t> </a:t>
            </a:r>
            <a:r>
              <a:rPr lang="ru-RU" altLang="zh-CN" sz="2000" b="1" dirty="0" err="1" smtClean="0">
                <a:solidFill>
                  <a:srgbClr val="000000"/>
                </a:solidFill>
              </a:rPr>
              <a:t>німецьку</a:t>
            </a:r>
            <a:r>
              <a:rPr lang="ru-RU" altLang="zh-CN" sz="2000" b="1" dirty="0" smtClean="0">
                <a:solidFill>
                  <a:srgbClr val="000000"/>
                </a:solidFill>
              </a:rPr>
              <a:t> </a:t>
            </a:r>
            <a:r>
              <a:rPr lang="ru-RU" altLang="zh-CN" sz="2000" b="1" dirty="0" err="1" smtClean="0">
                <a:solidFill>
                  <a:srgbClr val="000000"/>
                </a:solidFill>
              </a:rPr>
              <a:t>компанію</a:t>
            </a:r>
            <a:r>
              <a:rPr lang="ru-RU" altLang="zh-CN" sz="2000" b="1" dirty="0" smtClean="0">
                <a:solidFill>
                  <a:srgbClr val="000000"/>
                </a:solidFill>
              </a:rPr>
              <a:t> </a:t>
            </a:r>
            <a:r>
              <a:rPr lang="ru-RU" altLang="zh-CN" sz="2000" b="1" dirty="0" err="1" smtClean="0">
                <a:solidFill>
                  <a:srgbClr val="000000"/>
                </a:solidFill>
              </a:rPr>
              <a:t>зсередини</a:t>
            </a:r>
            <a:endParaRPr lang="ru-RU" altLang="zh-CN" sz="2000" b="1" dirty="0" smtClean="0">
              <a:solidFill>
                <a:srgbClr val="000000"/>
              </a:solidFill>
            </a:endParaRPr>
          </a:p>
          <a:p>
            <a:pPr marL="285750" lvl="0" indent="-28575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ru-RU" altLang="zh-CN" sz="2000" b="1" dirty="0" smtClean="0">
              <a:solidFill>
                <a:srgbClr val="000000"/>
              </a:solidFill>
            </a:endParaRPr>
          </a:p>
          <a:p>
            <a:pPr marL="285750" lvl="0" indent="-28575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zh-CN" sz="2000" b="1" dirty="0" err="1" smtClean="0">
                <a:solidFill>
                  <a:srgbClr val="000000"/>
                </a:solidFill>
              </a:rPr>
              <a:t>можливість</a:t>
            </a:r>
            <a:r>
              <a:rPr lang="ru-RU" altLang="zh-CN" sz="2000" b="1" dirty="0" smtClean="0">
                <a:solidFill>
                  <a:srgbClr val="000000"/>
                </a:solidFill>
              </a:rPr>
              <a:t> </a:t>
            </a:r>
            <a:r>
              <a:rPr lang="ru-RU" altLang="zh-CN" sz="2000" b="1" dirty="0" err="1">
                <a:solidFill>
                  <a:srgbClr val="000000"/>
                </a:solidFill>
              </a:rPr>
              <a:t>напряму</a:t>
            </a:r>
            <a:r>
              <a:rPr lang="ru-RU" altLang="zh-CN" sz="2000" b="1" dirty="0">
                <a:solidFill>
                  <a:srgbClr val="000000"/>
                </a:solidFill>
              </a:rPr>
              <a:t> </a:t>
            </a:r>
            <a:r>
              <a:rPr lang="ru-RU" altLang="zh-CN" sz="2000" b="1" dirty="0" err="1">
                <a:solidFill>
                  <a:srgbClr val="000000"/>
                </a:solidFill>
              </a:rPr>
              <a:t>ознайомитися</a:t>
            </a:r>
            <a:r>
              <a:rPr lang="ru-RU" altLang="zh-CN" sz="2000" b="1" dirty="0">
                <a:solidFill>
                  <a:srgbClr val="000000"/>
                </a:solidFill>
              </a:rPr>
              <a:t> </a:t>
            </a:r>
            <a:r>
              <a:rPr lang="uk-UA" altLang="zh-CN" sz="2000" b="1" dirty="0">
                <a:solidFill>
                  <a:srgbClr val="000000"/>
                </a:solidFill>
                <a:ea typeface="宋体" panose="02010600030101010101" pitchFamily="2" charset="-122"/>
              </a:rPr>
              <a:t>з</a:t>
            </a:r>
            <a:r>
              <a:rPr lang="ru-RU" altLang="zh-CN" sz="2000" b="1" dirty="0">
                <a:solidFill>
                  <a:srgbClr val="000000"/>
                </a:solidFill>
              </a:rPr>
              <a:t> </a:t>
            </a:r>
            <a:r>
              <a:rPr lang="ru-RU" altLang="zh-CN" sz="2000" b="1" dirty="0" err="1">
                <a:solidFill>
                  <a:srgbClr val="000000"/>
                </a:solidFill>
              </a:rPr>
              <a:t>німецьким</a:t>
            </a:r>
            <a:r>
              <a:rPr lang="ru-RU" altLang="zh-CN" sz="2000" b="1" dirty="0">
                <a:solidFill>
                  <a:srgbClr val="000000"/>
                </a:solidFill>
              </a:rPr>
              <a:t> </a:t>
            </a:r>
            <a:r>
              <a:rPr lang="ru-RU" altLang="zh-CN" sz="2000" b="1" dirty="0" err="1">
                <a:solidFill>
                  <a:srgbClr val="000000"/>
                </a:solidFill>
              </a:rPr>
              <a:t>обладнанням</a:t>
            </a:r>
            <a:r>
              <a:rPr lang="ru-RU" altLang="zh-CN" sz="2000" b="1" dirty="0">
                <a:solidFill>
                  <a:srgbClr val="000000"/>
                </a:solidFill>
              </a:rPr>
              <a:t> та </a:t>
            </a:r>
            <a:r>
              <a:rPr lang="ru-RU" altLang="zh-CN" sz="2000" b="1" dirty="0" err="1">
                <a:solidFill>
                  <a:srgbClr val="000000"/>
                </a:solidFill>
              </a:rPr>
              <a:t>технологіями</a:t>
            </a:r>
            <a:r>
              <a:rPr lang="ru-RU" altLang="zh-CN" sz="2000" b="1" dirty="0">
                <a:solidFill>
                  <a:srgbClr val="000000"/>
                </a:solidFill>
              </a:rPr>
              <a:t> та </a:t>
            </a:r>
            <a:r>
              <a:rPr lang="ru-RU" altLang="zh-CN" sz="2000" b="1" dirty="0" err="1">
                <a:solidFill>
                  <a:srgbClr val="000000"/>
                </a:solidFill>
              </a:rPr>
              <a:t>придбати</a:t>
            </a:r>
            <a:r>
              <a:rPr lang="ru-RU" altLang="zh-CN" sz="2000" b="1" dirty="0">
                <a:solidFill>
                  <a:srgbClr val="000000"/>
                </a:solidFill>
              </a:rPr>
              <a:t> </a:t>
            </a:r>
            <a:r>
              <a:rPr lang="ru-RU" altLang="zh-CN" sz="2000" b="1" dirty="0" err="1" smtClean="0">
                <a:solidFill>
                  <a:srgbClr val="000000"/>
                </a:solidFill>
              </a:rPr>
              <a:t>їх</a:t>
            </a:r>
            <a:endParaRPr lang="ru-RU" altLang="zh-CN" sz="2000" b="1" dirty="0" smtClean="0">
              <a:solidFill>
                <a:srgbClr val="000000"/>
              </a:solidFill>
            </a:endParaRPr>
          </a:p>
          <a:p>
            <a:pPr lvl="0">
              <a:spcBef>
                <a:spcPct val="20000"/>
              </a:spcBef>
              <a:spcAft>
                <a:spcPct val="0"/>
              </a:spcAft>
            </a:pPr>
            <a:endParaRPr lang="ru-RU" altLang="zh-CN" sz="2000" b="1" dirty="0">
              <a:solidFill>
                <a:srgbClr val="000000"/>
              </a:solidFill>
            </a:endParaRPr>
          </a:p>
          <a:p>
            <a:pPr marL="285750" lvl="0" indent="-28575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zh-CN" sz="2000" b="1" dirty="0" err="1">
                <a:solidFill>
                  <a:srgbClr val="000000"/>
                </a:solidFill>
              </a:rPr>
              <a:t>знайомство</a:t>
            </a:r>
            <a:r>
              <a:rPr lang="ru-RU" altLang="zh-CN" sz="2000" b="1" dirty="0">
                <a:solidFill>
                  <a:srgbClr val="000000"/>
                </a:solidFill>
              </a:rPr>
              <a:t> з </a:t>
            </a:r>
            <a:r>
              <a:rPr lang="ru-RU" altLang="zh-CN" sz="2000" b="1" dirty="0" err="1">
                <a:solidFill>
                  <a:srgbClr val="000000"/>
                </a:solidFill>
              </a:rPr>
              <a:t>новими</a:t>
            </a:r>
            <a:r>
              <a:rPr lang="ru-RU" altLang="zh-CN" sz="2000" b="1" dirty="0">
                <a:solidFill>
                  <a:srgbClr val="000000"/>
                </a:solidFill>
              </a:rPr>
              <a:t> </a:t>
            </a:r>
            <a:r>
              <a:rPr lang="ru-RU" altLang="zh-CN" sz="2000" b="1" dirty="0" err="1">
                <a:solidFill>
                  <a:srgbClr val="000000"/>
                </a:solidFill>
              </a:rPr>
              <a:t>бізнес-ідеями</a:t>
            </a:r>
            <a:r>
              <a:rPr lang="ru-RU" altLang="zh-CN" sz="2000" b="1" dirty="0">
                <a:solidFill>
                  <a:srgbClr val="000000"/>
                </a:solidFill>
              </a:rPr>
              <a:t> 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ru-RU" altLang="zh-CN" sz="2000" b="1" dirty="0">
              <a:solidFill>
                <a:srgbClr val="000000"/>
              </a:solidFill>
            </a:endParaRPr>
          </a:p>
          <a:p>
            <a:pPr marL="285750" lvl="0" indent="-28575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altLang="zh-CN" sz="2000" b="1" dirty="0" err="1" smtClean="0">
                <a:solidFill>
                  <a:srgbClr val="000000"/>
                </a:solidFill>
              </a:rPr>
              <a:t>можливість</a:t>
            </a:r>
            <a:r>
              <a:rPr lang="ru-RU" altLang="zh-CN" sz="2000" b="1" dirty="0" smtClean="0">
                <a:solidFill>
                  <a:srgbClr val="000000"/>
                </a:solidFill>
              </a:rPr>
              <a:t> кар</a:t>
            </a:r>
            <a:r>
              <a:rPr lang="en-US" altLang="zh-CN" sz="2000" b="1" dirty="0" smtClean="0">
                <a:solidFill>
                  <a:srgbClr val="000000"/>
                </a:solidFill>
              </a:rPr>
              <a:t>’</a:t>
            </a:r>
            <a:r>
              <a:rPr lang="ru-RU" altLang="zh-CN" sz="2000" b="1" dirty="0" err="1">
                <a:solidFill>
                  <a:srgbClr val="000000"/>
                </a:solidFill>
              </a:rPr>
              <a:t>є</a:t>
            </a:r>
            <a:r>
              <a:rPr lang="ru-RU" altLang="zh-CN" sz="2000" b="1" dirty="0" err="1" smtClean="0">
                <a:solidFill>
                  <a:srgbClr val="000000"/>
                </a:solidFill>
              </a:rPr>
              <a:t>рного</a:t>
            </a:r>
            <a:r>
              <a:rPr lang="ru-RU" altLang="zh-CN" sz="2000" b="1" dirty="0" smtClean="0">
                <a:solidFill>
                  <a:srgbClr val="000000"/>
                </a:solidFill>
              </a:rPr>
              <a:t> </a:t>
            </a:r>
            <a:r>
              <a:rPr lang="ru-RU" altLang="zh-CN" sz="2000" b="1" dirty="0" err="1" smtClean="0">
                <a:solidFill>
                  <a:srgbClr val="000000"/>
                </a:solidFill>
              </a:rPr>
              <a:t>зросту</a:t>
            </a:r>
            <a:r>
              <a:rPr lang="ru-RU" altLang="zh-CN" sz="2000" b="1" dirty="0" smtClean="0">
                <a:solidFill>
                  <a:srgbClr val="000000"/>
                </a:solidFill>
              </a:rPr>
              <a:t>/ </a:t>
            </a:r>
            <a:r>
              <a:rPr lang="ru-RU" altLang="zh-CN" sz="2000" b="1" dirty="0" err="1" smtClean="0">
                <a:solidFill>
                  <a:srgbClr val="000000"/>
                </a:solidFill>
              </a:rPr>
              <a:t>розширення</a:t>
            </a:r>
            <a:r>
              <a:rPr lang="ru-RU" altLang="zh-CN" sz="2000" b="1" dirty="0" smtClean="0">
                <a:solidFill>
                  <a:srgbClr val="000000"/>
                </a:solidFill>
              </a:rPr>
              <a:t> </a:t>
            </a:r>
            <a:r>
              <a:rPr lang="ru-RU" altLang="zh-CN" sz="2000" b="1" dirty="0" err="1" smtClean="0">
                <a:solidFill>
                  <a:srgbClr val="000000"/>
                </a:solidFill>
              </a:rPr>
              <a:t>особистісного</a:t>
            </a:r>
            <a:r>
              <a:rPr lang="ru-RU" altLang="zh-CN" sz="2000" b="1" dirty="0" smtClean="0">
                <a:solidFill>
                  <a:srgbClr val="000000"/>
                </a:solidFill>
              </a:rPr>
              <a:t> </a:t>
            </a:r>
            <a:r>
              <a:rPr lang="ru-RU" altLang="zh-CN" sz="2000" b="1" dirty="0" err="1" smtClean="0">
                <a:solidFill>
                  <a:srgbClr val="000000"/>
                </a:solidFill>
              </a:rPr>
              <a:t>світогляду</a:t>
            </a:r>
            <a:endParaRPr lang="ru-RU" altLang="zh-CN" sz="2000" b="1" dirty="0">
              <a:solidFill>
                <a:srgbClr val="000000"/>
              </a:solidFill>
            </a:endParaRPr>
          </a:p>
          <a:p>
            <a:pPr marL="285750" lvl="0" indent="-28575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de-DE" altLang="de-DE" sz="2400" dirty="0">
              <a:solidFill>
                <a:srgbClr val="000000"/>
              </a:solidFill>
            </a:endParaRPr>
          </a:p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046" y="215122"/>
            <a:ext cx="2054530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122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371600"/>
            <a:ext cx="7776000" cy="924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Як </a:t>
            </a:r>
            <a:r>
              <a:rPr lang="ru-RU" b="1" dirty="0" err="1" smtClean="0">
                <a:solidFill>
                  <a:srgbClr val="C00000"/>
                </a:solidFill>
              </a:rPr>
              <a:t>реалізується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de-DE" altLang="en-US" sz="1800" b="1" u="sng" dirty="0">
                <a:solidFill>
                  <a:srgbClr val="2C3EC6"/>
                </a:solidFill>
              </a:rPr>
              <a:t>www.ukraine.</a:t>
            </a:r>
            <a:r>
              <a:rPr lang="de-DE" altLang="en-US" sz="1800" b="1" u="sng" dirty="0">
                <a:solidFill>
                  <a:srgbClr val="2C3EC6"/>
                </a:solidFill>
                <a:hlinkClick r:id="rId2"/>
              </a:rPr>
              <a:t>managerprogramm</a:t>
            </a:r>
            <a:r>
              <a:rPr lang="de-DE" altLang="en-US" sz="1800" b="1" u="sng" dirty="0">
                <a:solidFill>
                  <a:srgbClr val="2C3EC6"/>
                </a:solidFill>
              </a:rPr>
              <a:t>.de</a:t>
            </a:r>
            <a:r>
              <a:rPr lang="ru-RU" sz="1800" b="1" dirty="0" smtClean="0">
                <a:solidFill>
                  <a:srgbClr val="C00000"/>
                </a:solidFill>
              </a:rPr>
              <a:t/>
            </a:r>
            <a:br>
              <a:rPr lang="ru-RU" sz="1800" b="1" dirty="0" smtClean="0">
                <a:solidFill>
                  <a:srgbClr val="C00000"/>
                </a:solidFill>
              </a:rPr>
            </a:br>
            <a:endParaRPr lang="uk-UA" sz="1800" b="1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6E6452"/>
                </a:solidFill>
              </a:rPr>
              <a:t>Unternehmenspräsentation 2012</a:t>
            </a:r>
            <a:endParaRPr lang="de-DE">
              <a:solidFill>
                <a:srgbClr val="6E6452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642B68A-DFFB-4B41-9642-BCBBF81CCE64}" type="datetime1">
              <a:rPr lang="de-DE" smtClean="0">
                <a:solidFill>
                  <a:srgbClr val="6E6452"/>
                </a:solidFill>
              </a:rPr>
              <a:pPr/>
              <a:t>09.02.2018</a:t>
            </a:fld>
            <a:endParaRPr lang="de-DE">
              <a:solidFill>
                <a:srgbClr val="6E6452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4-х </a:t>
            </a:r>
            <a:r>
              <a:rPr lang="ru-RU" sz="2000" b="1" dirty="0" err="1" smtClean="0">
                <a:solidFill>
                  <a:schemeClr val="tx1"/>
                </a:solidFill>
              </a:rPr>
              <a:t>тижнева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бізнес-сесія</a:t>
            </a:r>
            <a:r>
              <a:rPr lang="ru-RU" sz="2000" b="1" dirty="0" smtClean="0">
                <a:solidFill>
                  <a:schemeClr val="tx1"/>
                </a:solidFill>
              </a:rPr>
              <a:t> у </a:t>
            </a:r>
            <a:r>
              <a:rPr lang="ru-RU" sz="2000" b="1" dirty="0" err="1" smtClean="0">
                <a:solidFill>
                  <a:schemeClr val="tx1"/>
                </a:solidFill>
              </a:rPr>
              <a:t>Німеччині</a:t>
            </a:r>
            <a:r>
              <a:rPr lang="ru-RU" sz="2000" b="1" dirty="0" smtClean="0">
                <a:solidFill>
                  <a:schemeClr val="tx1"/>
                </a:solidFill>
              </a:rPr>
              <a:t> - 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3 </a:t>
            </a:r>
            <a:r>
              <a:rPr lang="ru-RU" sz="2000" b="1" dirty="0" err="1" smtClean="0">
                <a:solidFill>
                  <a:schemeClr val="tx1"/>
                </a:solidFill>
              </a:rPr>
              <a:t>основних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модулі</a:t>
            </a:r>
            <a:r>
              <a:rPr lang="ru-RU" sz="2000" b="1" dirty="0" smtClean="0">
                <a:solidFill>
                  <a:schemeClr val="tx1"/>
                </a:solidFill>
              </a:rPr>
              <a:t> для </a:t>
            </a:r>
            <a:r>
              <a:rPr lang="ru-RU" sz="2000" b="1" dirty="0" err="1" smtClean="0">
                <a:solidFill>
                  <a:schemeClr val="tx1"/>
                </a:solidFill>
              </a:rPr>
              <a:t>кооперації</a:t>
            </a:r>
            <a:r>
              <a:rPr lang="ru-RU" sz="2000" b="1" dirty="0" smtClean="0">
                <a:solidFill>
                  <a:srgbClr val="000000"/>
                </a:solidFill>
              </a:rPr>
              <a:t> та </a:t>
            </a:r>
            <a:r>
              <a:rPr lang="ru-RU" sz="2000" b="1" dirty="0" err="1" smtClean="0">
                <a:solidFill>
                  <a:srgbClr val="000000"/>
                </a:solidFill>
              </a:rPr>
              <a:t>розвитку</a:t>
            </a:r>
            <a:r>
              <a:rPr lang="ru-RU" sz="2000" b="1" dirty="0" smtClean="0">
                <a:solidFill>
                  <a:srgbClr val="000000"/>
                </a:solidFill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</a:rPr>
              <a:t>управлінських</a:t>
            </a:r>
            <a:r>
              <a:rPr lang="ru-RU" sz="2000" b="1" dirty="0" smtClean="0">
                <a:solidFill>
                  <a:srgbClr val="000000"/>
                </a:solidFill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</a:rPr>
              <a:t>компетенцій</a:t>
            </a:r>
            <a:r>
              <a:rPr lang="ru-RU" sz="2000" b="1" dirty="0" smtClean="0">
                <a:solidFill>
                  <a:srgbClr val="000000"/>
                </a:solidFill>
              </a:rPr>
              <a:t>  у </a:t>
            </a:r>
            <a:r>
              <a:rPr lang="ru-RU" sz="2000" b="1" dirty="0" err="1" smtClean="0">
                <a:solidFill>
                  <a:srgbClr val="000000"/>
                </a:solidFill>
              </a:rPr>
              <a:t>сфері</a:t>
            </a:r>
            <a:r>
              <a:rPr lang="ru-RU" sz="2000" b="1" dirty="0" smtClean="0">
                <a:solidFill>
                  <a:srgbClr val="000000"/>
                </a:solidFill>
              </a:rPr>
              <a:t> ЗЕД:</a:t>
            </a:r>
          </a:p>
          <a:p>
            <a:endParaRPr lang="ru-RU" sz="2400" b="1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err="1" smtClean="0">
                <a:solidFill>
                  <a:srgbClr val="000000"/>
                </a:solidFill>
              </a:rPr>
              <a:t>знайомство</a:t>
            </a:r>
            <a:r>
              <a:rPr lang="ru-RU" sz="2400" b="1" dirty="0" smtClean="0">
                <a:solidFill>
                  <a:srgbClr val="000000"/>
                </a:solidFill>
              </a:rPr>
              <a:t> з </a:t>
            </a:r>
            <a:r>
              <a:rPr lang="ru-RU" sz="2400" b="1" dirty="0" err="1" smtClean="0">
                <a:solidFill>
                  <a:srgbClr val="000000"/>
                </a:solidFill>
              </a:rPr>
              <a:t>німецькими</a:t>
            </a:r>
            <a:r>
              <a:rPr lang="ru-RU" sz="2400" b="1" dirty="0" smtClean="0">
                <a:solidFill>
                  <a:srgbClr val="000000"/>
                </a:solidFill>
              </a:rPr>
              <a:t> </a:t>
            </a:r>
            <a:r>
              <a:rPr lang="ru-RU" sz="2400" b="1" dirty="0" err="1" smtClean="0">
                <a:solidFill>
                  <a:srgbClr val="000000"/>
                </a:solidFill>
              </a:rPr>
              <a:t>підприємствами</a:t>
            </a:r>
            <a:endParaRPr lang="ru-RU" sz="2400" b="1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 err="1">
                <a:solidFill>
                  <a:srgbClr val="000000"/>
                </a:solidFill>
              </a:rPr>
              <a:t>т</a:t>
            </a:r>
            <a:r>
              <a:rPr lang="ru-RU" sz="2400" b="1" dirty="0" err="1" smtClean="0">
                <a:solidFill>
                  <a:srgbClr val="000000"/>
                </a:solidFill>
              </a:rPr>
              <a:t>ренінги</a:t>
            </a:r>
            <a:r>
              <a:rPr lang="ru-RU" sz="2400" b="1" dirty="0" smtClean="0">
                <a:solidFill>
                  <a:srgbClr val="000000"/>
                </a:solidFill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000000"/>
                </a:solidFill>
              </a:rPr>
              <a:t>В2В переговори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 smtClean="0">
              <a:solidFill>
                <a:srgbClr val="000000"/>
              </a:solidFill>
            </a:endParaRPr>
          </a:p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46" y="215122"/>
            <a:ext cx="2054530" cy="12680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446" y="367522"/>
            <a:ext cx="2054530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80911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942392"/>
            <a:ext cx="7776000" cy="90926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Як </a:t>
            </a:r>
            <a:r>
              <a:rPr lang="ru-RU" b="1" dirty="0" err="1" smtClean="0">
                <a:solidFill>
                  <a:srgbClr val="C00000"/>
                </a:solidFill>
              </a:rPr>
              <a:t>реалізується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de-DE" altLang="en-US" sz="1800" b="1" u="sng" dirty="0">
                <a:solidFill>
                  <a:srgbClr val="2C3EC6"/>
                </a:solidFill>
              </a:rPr>
              <a:t>www.ukraine.</a:t>
            </a:r>
            <a:r>
              <a:rPr lang="de-DE" altLang="en-US" sz="1800" b="1" u="sng" dirty="0">
                <a:solidFill>
                  <a:srgbClr val="2C3EC6"/>
                </a:solidFill>
                <a:hlinkClick r:id="rId2"/>
              </a:rPr>
              <a:t>managerprogramm</a:t>
            </a:r>
            <a:r>
              <a:rPr lang="de-DE" altLang="en-US" sz="1800" b="1" u="sng" dirty="0">
                <a:solidFill>
                  <a:srgbClr val="2C3EC6"/>
                </a:solidFill>
              </a:rPr>
              <a:t>.de</a:t>
            </a:r>
            <a:r>
              <a:rPr lang="ru-RU" sz="1800" b="1" dirty="0">
                <a:solidFill>
                  <a:srgbClr val="C00000"/>
                </a:solidFill>
              </a:rPr>
              <a:t/>
            </a:r>
            <a:br>
              <a:rPr lang="ru-RU" sz="1800" b="1" dirty="0">
                <a:solidFill>
                  <a:srgbClr val="C00000"/>
                </a:solidFill>
              </a:rPr>
            </a:br>
            <a:endParaRPr lang="uk-UA" sz="1800" dirty="0">
              <a:solidFill>
                <a:srgbClr val="C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6E6452"/>
                </a:solidFill>
              </a:rPr>
              <a:t>Unternehmenspräsentation 2012</a:t>
            </a:r>
            <a:endParaRPr lang="de-DE">
              <a:solidFill>
                <a:srgbClr val="6E6452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642B68A-DFFB-4B41-9642-BCBBF81CCE64}" type="datetime1">
              <a:rPr lang="de-DE" smtClean="0">
                <a:solidFill>
                  <a:srgbClr val="6E6452"/>
                </a:solidFill>
              </a:rPr>
              <a:pPr/>
              <a:t>09.02.2018</a:t>
            </a:fld>
            <a:endParaRPr lang="de-DE">
              <a:solidFill>
                <a:srgbClr val="6E6452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0050" y="1737360"/>
            <a:ext cx="8161020" cy="48436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0046" y="215122"/>
            <a:ext cx="2054530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20662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964800"/>
          </a:xfrm>
        </p:spPr>
        <p:txBody>
          <a:bodyPr/>
          <a:lstStyle/>
          <a:p>
            <a:pPr algn="ctr"/>
            <a:r>
              <a:rPr lang="ru-RU" altLang="zh-CN" b="1" dirty="0" err="1" smtClean="0">
                <a:solidFill>
                  <a:srgbClr val="C80F0F"/>
                </a:solidFill>
              </a:rPr>
              <a:t>Формати</a:t>
            </a:r>
            <a:r>
              <a:rPr lang="ru-RU" altLang="zh-CN" b="1" dirty="0" smtClean="0">
                <a:solidFill>
                  <a:srgbClr val="C80F0F"/>
                </a:solidFill>
              </a:rPr>
              <a:t>, </a:t>
            </a:r>
            <a:r>
              <a:rPr lang="ru-RU" altLang="zh-CN" b="1" dirty="0" err="1" smtClean="0">
                <a:solidFill>
                  <a:srgbClr val="C80F0F"/>
                </a:solidFill>
              </a:rPr>
              <a:t>що</a:t>
            </a:r>
            <a:r>
              <a:rPr lang="ru-RU" altLang="zh-CN" b="1" dirty="0" smtClean="0">
                <a:solidFill>
                  <a:srgbClr val="C80F0F"/>
                </a:solidFill>
              </a:rPr>
              <a:t> </a:t>
            </a:r>
            <a:r>
              <a:rPr lang="ru-RU" altLang="zh-CN" b="1" dirty="0" err="1" smtClean="0">
                <a:solidFill>
                  <a:srgbClr val="C80F0F"/>
                </a:solidFill>
              </a:rPr>
              <a:t>пропонуються</a:t>
            </a:r>
            <a:r>
              <a:rPr lang="ru-RU" altLang="zh-CN" b="1" dirty="0" smtClean="0">
                <a:solidFill>
                  <a:srgbClr val="C80F0F"/>
                </a:solidFill>
              </a:rPr>
              <a:t> </a:t>
            </a:r>
            <a:r>
              <a:rPr lang="ru-RU" altLang="zh-CN" b="1" dirty="0" smtClean="0">
                <a:solidFill>
                  <a:srgbClr val="C80F0F"/>
                </a:solidFill>
                <a:ea typeface="宋体" panose="02010600030101010101" pitchFamily="2" charset="-122"/>
              </a:rPr>
              <a:t>у 2018 </a:t>
            </a:r>
            <a:r>
              <a:rPr lang="ru-RU" altLang="zh-CN" b="1" dirty="0" smtClean="0">
                <a:solidFill>
                  <a:srgbClr val="C80F0F"/>
                </a:solidFill>
              </a:rPr>
              <a:t>р.</a:t>
            </a:r>
            <a:r>
              <a:rPr lang="en-US" altLang="zh-CN" b="1" dirty="0" smtClean="0">
                <a:solidFill>
                  <a:srgbClr val="C80F0F"/>
                </a:solidFill>
              </a:rPr>
              <a:t/>
            </a:r>
            <a:br>
              <a:rPr lang="en-US" altLang="zh-CN" b="1" dirty="0" smtClean="0">
                <a:solidFill>
                  <a:srgbClr val="C80F0F"/>
                </a:solidFill>
              </a:rPr>
            </a:br>
            <a:r>
              <a:rPr lang="de-DE" altLang="en-US" sz="1800" b="1" u="sng" dirty="0">
                <a:solidFill>
                  <a:srgbClr val="2C3EC6"/>
                </a:solidFill>
              </a:rPr>
              <a:t>www.ukraine.</a:t>
            </a:r>
            <a:r>
              <a:rPr lang="de-DE" altLang="en-US" sz="1800" b="1" u="sng" dirty="0">
                <a:solidFill>
                  <a:srgbClr val="2C3EC6"/>
                </a:solidFill>
                <a:hlinkClick r:id="rId2"/>
              </a:rPr>
              <a:t>managerprogramm</a:t>
            </a:r>
            <a:r>
              <a:rPr lang="de-DE" altLang="en-US" sz="1800" b="1" u="sng" dirty="0">
                <a:solidFill>
                  <a:srgbClr val="2C3EC6"/>
                </a:solidFill>
              </a:rPr>
              <a:t>.de</a:t>
            </a:r>
            <a:r>
              <a:rPr lang="ru-RU" sz="1800" b="1" dirty="0">
                <a:solidFill>
                  <a:srgbClr val="C00000"/>
                </a:solidFill>
              </a:rPr>
              <a:t/>
            </a:r>
            <a:br>
              <a:rPr lang="ru-RU" sz="1800" b="1" dirty="0">
                <a:solidFill>
                  <a:srgbClr val="C00000"/>
                </a:solidFill>
              </a:rPr>
            </a:br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6E6452"/>
                </a:solidFill>
              </a:rPr>
              <a:t>Unternehmenspräsentation 2012</a:t>
            </a:r>
            <a:endParaRPr lang="de-DE">
              <a:solidFill>
                <a:srgbClr val="6E6452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642B68A-DFFB-4B41-9642-BCBBF81CCE64}" type="datetime1">
              <a:rPr lang="de-DE" smtClean="0">
                <a:solidFill>
                  <a:srgbClr val="6E6452"/>
                </a:solidFill>
              </a:rPr>
              <a:pPr/>
              <a:t>09.02.2018</a:t>
            </a:fld>
            <a:endParaRPr lang="de-DE">
              <a:solidFill>
                <a:srgbClr val="6E6452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4000" y="3004456"/>
            <a:ext cx="7776000" cy="3259543"/>
          </a:xfrm>
        </p:spPr>
        <p:txBody>
          <a:bodyPr/>
          <a:lstStyle/>
          <a:p>
            <a:pPr lvl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de-DE" sz="2000" b="1" dirty="0" err="1" smtClean="0">
                <a:solidFill>
                  <a:srgbClr val="000000"/>
                </a:solidFill>
              </a:rPr>
              <a:t>Економічна</a:t>
            </a:r>
            <a:r>
              <a:rPr lang="ru-RU" altLang="de-DE" sz="2000" b="1" dirty="0" smtClean="0">
                <a:solidFill>
                  <a:srgbClr val="000000"/>
                </a:solidFill>
              </a:rPr>
              <a:t> </a:t>
            </a:r>
            <a:r>
              <a:rPr lang="ru-RU" altLang="de-DE" sz="2000" b="1" dirty="0" err="1" smtClean="0">
                <a:solidFill>
                  <a:srgbClr val="000000"/>
                </a:solidFill>
              </a:rPr>
              <a:t>кооперація</a:t>
            </a:r>
            <a:r>
              <a:rPr lang="ru-RU" altLang="de-DE" sz="2000" b="1" dirty="0" smtClean="0">
                <a:solidFill>
                  <a:srgbClr val="000000"/>
                </a:solidFill>
              </a:rPr>
              <a:t> </a:t>
            </a:r>
            <a:r>
              <a:rPr lang="ru-RU" altLang="de-DE" sz="2000" b="1" dirty="0">
                <a:solidFill>
                  <a:srgbClr val="000000"/>
                </a:solidFill>
              </a:rPr>
              <a:t>без </a:t>
            </a:r>
            <a:r>
              <a:rPr lang="ru-RU" altLang="de-DE" sz="2000" b="1" dirty="0" err="1" smtClean="0">
                <a:solidFill>
                  <a:srgbClr val="000000"/>
                </a:solidFill>
              </a:rPr>
              <a:t>галузевої</a:t>
            </a:r>
            <a:r>
              <a:rPr lang="ru-RU" altLang="de-DE" sz="2000" b="1" dirty="0" smtClean="0">
                <a:solidFill>
                  <a:srgbClr val="000000"/>
                </a:solidFill>
              </a:rPr>
              <a:t> </a:t>
            </a:r>
            <a:r>
              <a:rPr lang="ru-RU" altLang="de-DE" sz="2000" b="1" dirty="0" err="1" smtClean="0">
                <a:solidFill>
                  <a:srgbClr val="000000"/>
                </a:solidFill>
              </a:rPr>
              <a:t>специфіки</a:t>
            </a:r>
            <a:r>
              <a:rPr lang="ru-RU" altLang="de-DE" sz="2000" b="1" dirty="0" smtClean="0">
                <a:solidFill>
                  <a:srgbClr val="000000"/>
                </a:solidFill>
              </a:rPr>
              <a:t> </a:t>
            </a:r>
            <a:r>
              <a:rPr lang="ru-RU" altLang="de-DE" sz="2000" dirty="0" smtClean="0">
                <a:solidFill>
                  <a:srgbClr val="000000"/>
                </a:solidFill>
              </a:rPr>
              <a:t>(</a:t>
            </a:r>
            <a:r>
              <a:rPr lang="ru-RU" altLang="de-DE" sz="2000" dirty="0" err="1" smtClean="0">
                <a:solidFill>
                  <a:srgbClr val="000000"/>
                </a:solidFill>
              </a:rPr>
              <a:t>англійська</a:t>
            </a:r>
            <a:r>
              <a:rPr lang="ru-RU" altLang="de-DE" sz="2000" dirty="0" smtClean="0">
                <a:solidFill>
                  <a:srgbClr val="000000"/>
                </a:solidFill>
              </a:rPr>
              <a:t> </a:t>
            </a:r>
            <a:r>
              <a:rPr lang="ru-RU" altLang="de-DE" sz="2000" dirty="0" err="1" smtClean="0">
                <a:solidFill>
                  <a:srgbClr val="000000"/>
                </a:solidFill>
              </a:rPr>
              <a:t>мова</a:t>
            </a:r>
            <a:r>
              <a:rPr lang="ru-RU" altLang="de-DE" sz="2000" dirty="0" smtClean="0">
                <a:solidFill>
                  <a:srgbClr val="000000"/>
                </a:solidFill>
              </a:rPr>
              <a:t>)</a:t>
            </a:r>
          </a:p>
          <a:p>
            <a:pPr lvl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ru-RU" altLang="de-DE" sz="2000" b="1" dirty="0">
              <a:solidFill>
                <a:srgbClr val="000000"/>
              </a:solidFill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ru-RU" altLang="de-DE" sz="2000" b="1" dirty="0" err="1" smtClean="0">
                <a:solidFill>
                  <a:srgbClr val="000000"/>
                </a:solidFill>
              </a:rPr>
              <a:t>Економічна</a:t>
            </a:r>
            <a:r>
              <a:rPr lang="ru-RU" altLang="de-DE" sz="2000" b="1" dirty="0" smtClean="0">
                <a:solidFill>
                  <a:srgbClr val="000000"/>
                </a:solidFill>
              </a:rPr>
              <a:t> </a:t>
            </a:r>
            <a:r>
              <a:rPr lang="ru-RU" altLang="de-DE" sz="2000" b="1" dirty="0" err="1" smtClean="0">
                <a:solidFill>
                  <a:srgbClr val="000000"/>
                </a:solidFill>
              </a:rPr>
              <a:t>кооперація</a:t>
            </a:r>
            <a:r>
              <a:rPr lang="ru-RU" altLang="de-DE" sz="2000" b="1" dirty="0" smtClean="0">
                <a:solidFill>
                  <a:srgbClr val="000000"/>
                </a:solidFill>
              </a:rPr>
              <a:t> </a:t>
            </a:r>
            <a:r>
              <a:rPr lang="ru-RU" altLang="de-DE" sz="2000" b="1" dirty="0">
                <a:solidFill>
                  <a:srgbClr val="000000"/>
                </a:solidFill>
              </a:rPr>
              <a:t>з</a:t>
            </a:r>
            <a:r>
              <a:rPr lang="ru-RU" altLang="de-DE" sz="2000" b="1" dirty="0" smtClean="0">
                <a:solidFill>
                  <a:srgbClr val="000000"/>
                </a:solidFill>
              </a:rPr>
              <a:t> </a:t>
            </a:r>
            <a:r>
              <a:rPr lang="ru-RU" altLang="de-DE" sz="2000" b="1" dirty="0" err="1" smtClean="0">
                <a:solidFill>
                  <a:srgbClr val="000000"/>
                </a:solidFill>
              </a:rPr>
              <a:t>галузевою</a:t>
            </a:r>
            <a:r>
              <a:rPr lang="ru-RU" altLang="de-DE" sz="2000" b="1" dirty="0" smtClean="0">
                <a:solidFill>
                  <a:srgbClr val="000000"/>
                </a:solidFill>
              </a:rPr>
              <a:t> </a:t>
            </a:r>
            <a:r>
              <a:rPr lang="ru-RU" altLang="de-DE" sz="2000" b="1" dirty="0" err="1" smtClean="0">
                <a:solidFill>
                  <a:srgbClr val="000000"/>
                </a:solidFill>
              </a:rPr>
              <a:t>специфікою</a:t>
            </a:r>
            <a:r>
              <a:rPr lang="ru-RU" altLang="de-DE" sz="2000" dirty="0" smtClean="0">
                <a:solidFill>
                  <a:srgbClr val="000000"/>
                </a:solidFill>
              </a:rPr>
              <a:t>:</a:t>
            </a:r>
            <a:endParaRPr lang="ru-RU" altLang="de-DE" sz="2000" dirty="0">
              <a:solidFill>
                <a:srgbClr val="000000"/>
              </a:solidFill>
            </a:endParaRPr>
          </a:p>
          <a:p>
            <a:pPr marL="819150" lvl="1" indent="-342900" eaLnBrk="0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AutoNum type="arabicPeriod"/>
            </a:pPr>
            <a:r>
              <a:rPr lang="ru-RU" altLang="en-US" sz="2000" dirty="0" err="1" smtClean="0">
                <a:solidFill>
                  <a:srgbClr val="000000"/>
                </a:solidFill>
              </a:rPr>
              <a:t>енергоефективність</a:t>
            </a:r>
            <a:r>
              <a:rPr lang="ru-RU" altLang="en-US" sz="2000" dirty="0" smtClean="0">
                <a:solidFill>
                  <a:srgbClr val="000000"/>
                </a:solidFill>
              </a:rPr>
              <a:t> (</a:t>
            </a:r>
            <a:r>
              <a:rPr lang="ru-RU" altLang="en-US" sz="2000" dirty="0" err="1" smtClean="0">
                <a:solidFill>
                  <a:srgbClr val="000000"/>
                </a:solidFill>
              </a:rPr>
              <a:t>англійська</a:t>
            </a:r>
            <a:r>
              <a:rPr lang="ru-RU" altLang="en-US" sz="2000" dirty="0" smtClean="0">
                <a:solidFill>
                  <a:srgbClr val="000000"/>
                </a:solidFill>
              </a:rPr>
              <a:t> </a:t>
            </a:r>
            <a:r>
              <a:rPr lang="ru-RU" altLang="en-US" sz="2000" dirty="0" err="1" smtClean="0">
                <a:solidFill>
                  <a:srgbClr val="000000"/>
                </a:solidFill>
              </a:rPr>
              <a:t>мова</a:t>
            </a:r>
            <a:r>
              <a:rPr lang="ru-RU" altLang="en-US" sz="2000" dirty="0" smtClean="0">
                <a:solidFill>
                  <a:srgbClr val="000000"/>
                </a:solidFill>
              </a:rPr>
              <a:t>)</a:t>
            </a:r>
            <a:endParaRPr lang="en-US" altLang="en-US" sz="2000" dirty="0">
              <a:solidFill>
                <a:srgbClr val="000000"/>
              </a:solidFill>
            </a:endParaRPr>
          </a:p>
          <a:p>
            <a:pPr marL="819150" lvl="1" indent="-342900" eaLnBrk="0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AutoNum type="arabicPeriod"/>
            </a:pPr>
            <a:r>
              <a:rPr lang="ru-RU" altLang="en-US" sz="2000" dirty="0" err="1">
                <a:solidFill>
                  <a:srgbClr val="000000"/>
                </a:solidFill>
              </a:rPr>
              <a:t>і</a:t>
            </a:r>
            <a:r>
              <a:rPr lang="ru-RU" altLang="en-US" sz="2000" dirty="0" err="1" smtClean="0">
                <a:solidFill>
                  <a:srgbClr val="000000"/>
                </a:solidFill>
              </a:rPr>
              <a:t>ндустрія</a:t>
            </a:r>
            <a:r>
              <a:rPr lang="ru-RU" altLang="en-US" sz="2000" dirty="0" smtClean="0">
                <a:solidFill>
                  <a:srgbClr val="000000"/>
                </a:solidFill>
              </a:rPr>
              <a:t> </a:t>
            </a:r>
            <a:r>
              <a:rPr lang="ru-RU" altLang="en-US" sz="2000" dirty="0" err="1" smtClean="0">
                <a:solidFill>
                  <a:srgbClr val="000000"/>
                </a:solidFill>
              </a:rPr>
              <a:t>охорони</a:t>
            </a:r>
            <a:r>
              <a:rPr lang="ru-RU" altLang="en-US" sz="2000" dirty="0" smtClean="0">
                <a:solidFill>
                  <a:srgbClr val="000000"/>
                </a:solidFill>
              </a:rPr>
              <a:t> здоров</a:t>
            </a:r>
            <a:r>
              <a:rPr lang="en-US" altLang="en-US" sz="2000" dirty="0" smtClean="0">
                <a:solidFill>
                  <a:srgbClr val="000000"/>
                </a:solidFill>
              </a:rPr>
              <a:t>’</a:t>
            </a:r>
            <a:r>
              <a:rPr lang="uk-UA" altLang="en-US" sz="2000" dirty="0" smtClean="0">
                <a:solidFill>
                  <a:srgbClr val="000000"/>
                </a:solidFill>
              </a:rPr>
              <a:t>я (англійська мова)</a:t>
            </a:r>
            <a:endParaRPr lang="ru-RU" altLang="en-US" sz="2000" dirty="0">
              <a:solidFill>
                <a:srgbClr val="000000"/>
              </a:solidFill>
            </a:endParaRPr>
          </a:p>
          <a:p>
            <a:pPr marL="819150" lvl="1" indent="-342900" eaLnBrk="0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AutoNum type="arabicPeriod"/>
            </a:pPr>
            <a:r>
              <a:rPr lang="ru-RU" altLang="en-US" sz="2000" dirty="0" err="1" smtClean="0">
                <a:solidFill>
                  <a:srgbClr val="000000"/>
                </a:solidFill>
              </a:rPr>
              <a:t>аграрний</a:t>
            </a:r>
            <a:r>
              <a:rPr lang="ru-RU" altLang="en-US" sz="2000" dirty="0" smtClean="0">
                <a:solidFill>
                  <a:srgbClr val="000000"/>
                </a:solidFill>
              </a:rPr>
              <a:t> </a:t>
            </a:r>
            <a:r>
              <a:rPr lang="ru-RU" altLang="en-US" sz="2000" dirty="0">
                <a:solidFill>
                  <a:srgbClr val="000000"/>
                </a:solidFill>
              </a:rPr>
              <a:t>сектор </a:t>
            </a:r>
            <a:r>
              <a:rPr lang="ru-RU" altLang="en-US" sz="2000" dirty="0" smtClean="0">
                <a:solidFill>
                  <a:schemeClr val="tx1"/>
                </a:solidFill>
              </a:rPr>
              <a:t>(</a:t>
            </a:r>
            <a:r>
              <a:rPr lang="ru-RU" altLang="en-US" sz="2000" dirty="0" err="1" smtClean="0">
                <a:solidFill>
                  <a:schemeClr val="tx1"/>
                </a:solidFill>
              </a:rPr>
              <a:t>російська</a:t>
            </a:r>
            <a:r>
              <a:rPr lang="ru-RU" altLang="en-US" sz="2000" dirty="0" smtClean="0">
                <a:solidFill>
                  <a:schemeClr val="tx1"/>
                </a:solidFill>
              </a:rPr>
              <a:t> </a:t>
            </a:r>
            <a:r>
              <a:rPr lang="ru-RU" altLang="en-US" sz="2000" dirty="0" err="1" smtClean="0">
                <a:solidFill>
                  <a:schemeClr val="tx1"/>
                </a:solidFill>
              </a:rPr>
              <a:t>мова</a:t>
            </a:r>
            <a:r>
              <a:rPr lang="ru-RU" altLang="en-US" sz="2000" dirty="0" smtClean="0">
                <a:solidFill>
                  <a:schemeClr val="tx1"/>
                </a:solidFill>
              </a:rPr>
              <a:t>)</a:t>
            </a:r>
          </a:p>
          <a:p>
            <a:pPr marL="819150" lvl="1" indent="-342900" eaLnBrk="0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buAutoNum type="arabicPeriod"/>
            </a:pPr>
            <a:r>
              <a:rPr lang="uk-UA" altLang="en-US" sz="2000" dirty="0">
                <a:solidFill>
                  <a:schemeClr val="tx1"/>
                </a:solidFill>
              </a:rPr>
              <a:t>п</a:t>
            </a:r>
            <a:r>
              <a:rPr lang="uk-UA" altLang="en-US" sz="2000" dirty="0" smtClean="0">
                <a:solidFill>
                  <a:schemeClr val="tx1"/>
                </a:solidFill>
              </a:rPr>
              <a:t>ереробка сміття (англійська мова)</a:t>
            </a:r>
            <a:endParaRPr lang="ru-RU" altLang="en-US" sz="2000" dirty="0">
              <a:solidFill>
                <a:schemeClr val="tx1"/>
              </a:solidFill>
            </a:endParaRPr>
          </a:p>
          <a:p>
            <a:pPr lvl="0" eaLnBrk="0" hangingPunct="0">
              <a:spcBef>
                <a:spcPct val="20000"/>
              </a:spcBef>
              <a:spcAft>
                <a:spcPct val="0"/>
              </a:spcAft>
            </a:pPr>
            <a:r>
              <a:rPr lang="ru-RU" altLang="en-US" dirty="0">
                <a:solidFill>
                  <a:srgbClr val="000000"/>
                </a:solidFill>
              </a:rPr>
              <a:t> </a:t>
            </a:r>
          </a:p>
          <a:p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0046" y="215122"/>
            <a:ext cx="2054530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63464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mtClean="0">
                <a:solidFill>
                  <a:srgbClr val="FF0000"/>
                </a:solidFill>
              </a:rPr>
              <a:t>Ми </a:t>
            </a:r>
            <a:r>
              <a:rPr lang="ru-RU" b="1" dirty="0">
                <a:solidFill>
                  <a:srgbClr val="FF0000"/>
                </a:solidFill>
              </a:rPr>
              <a:t>у</a:t>
            </a:r>
            <a:r>
              <a:rPr lang="ru-RU" b="1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Facebook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6E6452"/>
                </a:solidFill>
              </a:rPr>
              <a:t>Unternehmenspräsentation 2012</a:t>
            </a:r>
            <a:endParaRPr lang="de-DE">
              <a:solidFill>
                <a:srgbClr val="6E6452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5642B68A-DFFB-4B41-9642-BCBBF81CCE64}" type="datetime1">
              <a:rPr lang="de-DE" smtClean="0">
                <a:solidFill>
                  <a:srgbClr val="6E6452"/>
                </a:solidFill>
              </a:rPr>
              <a:pPr/>
              <a:t>09.02.2018</a:t>
            </a:fld>
            <a:endParaRPr lang="de-DE">
              <a:solidFill>
                <a:srgbClr val="6E6452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000" y="2101128"/>
            <a:ext cx="7687002" cy="472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41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z-powerpoint-leerfolie-de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err="1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b="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8_GIZ-DE">
  <a:themeElements>
    <a:clrScheme name="GTZ-DE">
      <a:dk1>
        <a:srgbClr val="000000"/>
      </a:dk1>
      <a:lt1>
        <a:srgbClr val="FFFFFF"/>
      </a:lt1>
      <a:dk2>
        <a:srgbClr val="727272"/>
      </a:dk2>
      <a:lt2>
        <a:srgbClr val="D9D9D9"/>
      </a:lt2>
      <a:accent1>
        <a:srgbClr val="4B859F"/>
      </a:accent1>
      <a:accent2>
        <a:srgbClr val="C80F0E"/>
      </a:accent2>
      <a:accent3>
        <a:srgbClr val="DEDEAF"/>
      </a:accent3>
      <a:accent4>
        <a:srgbClr val="939393"/>
      </a:accent4>
      <a:accent5>
        <a:srgbClr val="9AB0BA"/>
      </a:accent5>
      <a:accent6>
        <a:srgbClr val="BABA93"/>
      </a:accent6>
      <a:hlink>
        <a:srgbClr val="0000FF"/>
      </a:hlink>
      <a:folHlink>
        <a:srgbClr val="800080"/>
      </a:folHlink>
    </a:clrScheme>
    <a:fontScheme name="GT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11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IZ-DE">
  <a:themeElements>
    <a:clrScheme name="GTZ-DE">
      <a:dk1>
        <a:srgbClr val="000000"/>
      </a:dk1>
      <a:lt1>
        <a:srgbClr val="FFFFFF"/>
      </a:lt1>
      <a:dk2>
        <a:srgbClr val="727272"/>
      </a:dk2>
      <a:lt2>
        <a:srgbClr val="D9D9D9"/>
      </a:lt2>
      <a:accent1>
        <a:srgbClr val="4B859F"/>
      </a:accent1>
      <a:accent2>
        <a:srgbClr val="C80F0E"/>
      </a:accent2>
      <a:accent3>
        <a:srgbClr val="DEDEAF"/>
      </a:accent3>
      <a:accent4>
        <a:srgbClr val="939393"/>
      </a:accent4>
      <a:accent5>
        <a:srgbClr val="9AB0BA"/>
      </a:accent5>
      <a:accent6>
        <a:srgbClr val="BABA93"/>
      </a:accent6>
      <a:hlink>
        <a:srgbClr val="0000FF"/>
      </a:hlink>
      <a:folHlink>
        <a:srgbClr val="800080"/>
      </a:folHlink>
    </a:clrScheme>
    <a:fontScheme name="GT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1_GIZ-DE">
  <a:themeElements>
    <a:clrScheme name="GTZ-DE">
      <a:dk1>
        <a:srgbClr val="000000"/>
      </a:dk1>
      <a:lt1>
        <a:srgbClr val="FFFFFF"/>
      </a:lt1>
      <a:dk2>
        <a:srgbClr val="727272"/>
      </a:dk2>
      <a:lt2>
        <a:srgbClr val="D9D9D9"/>
      </a:lt2>
      <a:accent1>
        <a:srgbClr val="4B859F"/>
      </a:accent1>
      <a:accent2>
        <a:srgbClr val="C80F0E"/>
      </a:accent2>
      <a:accent3>
        <a:srgbClr val="DEDEAF"/>
      </a:accent3>
      <a:accent4>
        <a:srgbClr val="939393"/>
      </a:accent4>
      <a:accent5>
        <a:srgbClr val="9AB0BA"/>
      </a:accent5>
      <a:accent6>
        <a:srgbClr val="BABA93"/>
      </a:accent6>
      <a:hlink>
        <a:srgbClr val="0000FF"/>
      </a:hlink>
      <a:folHlink>
        <a:srgbClr val="800080"/>
      </a:folHlink>
    </a:clrScheme>
    <a:fontScheme name="GT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2_GIZ-DE">
  <a:themeElements>
    <a:clrScheme name="GTZ-DE">
      <a:dk1>
        <a:srgbClr val="000000"/>
      </a:dk1>
      <a:lt1>
        <a:srgbClr val="FFFFFF"/>
      </a:lt1>
      <a:dk2>
        <a:srgbClr val="727272"/>
      </a:dk2>
      <a:lt2>
        <a:srgbClr val="D9D9D9"/>
      </a:lt2>
      <a:accent1>
        <a:srgbClr val="4B859F"/>
      </a:accent1>
      <a:accent2>
        <a:srgbClr val="C80F0E"/>
      </a:accent2>
      <a:accent3>
        <a:srgbClr val="DEDEAF"/>
      </a:accent3>
      <a:accent4>
        <a:srgbClr val="939393"/>
      </a:accent4>
      <a:accent5>
        <a:srgbClr val="9AB0BA"/>
      </a:accent5>
      <a:accent6>
        <a:srgbClr val="BABA93"/>
      </a:accent6>
      <a:hlink>
        <a:srgbClr val="0000FF"/>
      </a:hlink>
      <a:folHlink>
        <a:srgbClr val="800080"/>
      </a:folHlink>
    </a:clrScheme>
    <a:fontScheme name="GT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5.xml><?xml version="1.0" encoding="utf-8"?>
<a:theme xmlns:a="http://schemas.openxmlformats.org/drawingml/2006/main" name="3_GIZ-DE">
  <a:themeElements>
    <a:clrScheme name="GTZ-DE">
      <a:dk1>
        <a:srgbClr val="000000"/>
      </a:dk1>
      <a:lt1>
        <a:srgbClr val="FFFFFF"/>
      </a:lt1>
      <a:dk2>
        <a:srgbClr val="727272"/>
      </a:dk2>
      <a:lt2>
        <a:srgbClr val="D9D9D9"/>
      </a:lt2>
      <a:accent1>
        <a:srgbClr val="4B859F"/>
      </a:accent1>
      <a:accent2>
        <a:srgbClr val="C80F0E"/>
      </a:accent2>
      <a:accent3>
        <a:srgbClr val="DEDEAF"/>
      </a:accent3>
      <a:accent4>
        <a:srgbClr val="939393"/>
      </a:accent4>
      <a:accent5>
        <a:srgbClr val="9AB0BA"/>
      </a:accent5>
      <a:accent6>
        <a:srgbClr val="BABA93"/>
      </a:accent6>
      <a:hlink>
        <a:srgbClr val="0000FF"/>
      </a:hlink>
      <a:folHlink>
        <a:srgbClr val="800080"/>
      </a:folHlink>
    </a:clrScheme>
    <a:fontScheme name="GT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6.xml><?xml version="1.0" encoding="utf-8"?>
<a:theme xmlns:a="http://schemas.openxmlformats.org/drawingml/2006/main" name="4_GIZ-DE">
  <a:themeElements>
    <a:clrScheme name="GTZ-DE">
      <a:dk1>
        <a:srgbClr val="000000"/>
      </a:dk1>
      <a:lt1>
        <a:srgbClr val="FFFFFF"/>
      </a:lt1>
      <a:dk2>
        <a:srgbClr val="727272"/>
      </a:dk2>
      <a:lt2>
        <a:srgbClr val="D9D9D9"/>
      </a:lt2>
      <a:accent1>
        <a:srgbClr val="4B859F"/>
      </a:accent1>
      <a:accent2>
        <a:srgbClr val="C80F0E"/>
      </a:accent2>
      <a:accent3>
        <a:srgbClr val="DEDEAF"/>
      </a:accent3>
      <a:accent4>
        <a:srgbClr val="939393"/>
      </a:accent4>
      <a:accent5>
        <a:srgbClr val="9AB0BA"/>
      </a:accent5>
      <a:accent6>
        <a:srgbClr val="BABA93"/>
      </a:accent6>
      <a:hlink>
        <a:srgbClr val="0000FF"/>
      </a:hlink>
      <a:folHlink>
        <a:srgbClr val="800080"/>
      </a:folHlink>
    </a:clrScheme>
    <a:fontScheme name="GT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7.xml><?xml version="1.0" encoding="utf-8"?>
<a:theme xmlns:a="http://schemas.openxmlformats.org/drawingml/2006/main" name="5_GIZ-DE">
  <a:themeElements>
    <a:clrScheme name="GTZ-DE">
      <a:dk1>
        <a:srgbClr val="000000"/>
      </a:dk1>
      <a:lt1>
        <a:srgbClr val="FFFFFF"/>
      </a:lt1>
      <a:dk2>
        <a:srgbClr val="727272"/>
      </a:dk2>
      <a:lt2>
        <a:srgbClr val="D9D9D9"/>
      </a:lt2>
      <a:accent1>
        <a:srgbClr val="4B859F"/>
      </a:accent1>
      <a:accent2>
        <a:srgbClr val="C80F0E"/>
      </a:accent2>
      <a:accent3>
        <a:srgbClr val="DEDEAF"/>
      </a:accent3>
      <a:accent4>
        <a:srgbClr val="939393"/>
      </a:accent4>
      <a:accent5>
        <a:srgbClr val="9AB0BA"/>
      </a:accent5>
      <a:accent6>
        <a:srgbClr val="BABA93"/>
      </a:accent6>
      <a:hlink>
        <a:srgbClr val="0000FF"/>
      </a:hlink>
      <a:folHlink>
        <a:srgbClr val="800080"/>
      </a:folHlink>
    </a:clrScheme>
    <a:fontScheme name="GT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8.xml><?xml version="1.0" encoding="utf-8"?>
<a:theme xmlns:a="http://schemas.openxmlformats.org/drawingml/2006/main" name="6_GIZ-DE">
  <a:themeElements>
    <a:clrScheme name="GTZ-DE">
      <a:dk1>
        <a:srgbClr val="000000"/>
      </a:dk1>
      <a:lt1>
        <a:srgbClr val="FFFFFF"/>
      </a:lt1>
      <a:dk2>
        <a:srgbClr val="727272"/>
      </a:dk2>
      <a:lt2>
        <a:srgbClr val="D9D9D9"/>
      </a:lt2>
      <a:accent1>
        <a:srgbClr val="4B859F"/>
      </a:accent1>
      <a:accent2>
        <a:srgbClr val="C80F0E"/>
      </a:accent2>
      <a:accent3>
        <a:srgbClr val="DEDEAF"/>
      </a:accent3>
      <a:accent4>
        <a:srgbClr val="939393"/>
      </a:accent4>
      <a:accent5>
        <a:srgbClr val="9AB0BA"/>
      </a:accent5>
      <a:accent6>
        <a:srgbClr val="BABA93"/>
      </a:accent6>
      <a:hlink>
        <a:srgbClr val="0000FF"/>
      </a:hlink>
      <a:folHlink>
        <a:srgbClr val="800080"/>
      </a:folHlink>
    </a:clrScheme>
    <a:fontScheme name="GT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9.xml><?xml version="1.0" encoding="utf-8"?>
<a:theme xmlns:a="http://schemas.openxmlformats.org/drawingml/2006/main" name="7_GIZ-DE">
  <a:themeElements>
    <a:clrScheme name="GTZ-DE">
      <a:dk1>
        <a:srgbClr val="000000"/>
      </a:dk1>
      <a:lt1>
        <a:srgbClr val="FFFFFF"/>
      </a:lt1>
      <a:dk2>
        <a:srgbClr val="727272"/>
      </a:dk2>
      <a:lt2>
        <a:srgbClr val="D9D9D9"/>
      </a:lt2>
      <a:accent1>
        <a:srgbClr val="4B859F"/>
      </a:accent1>
      <a:accent2>
        <a:srgbClr val="C80F0E"/>
      </a:accent2>
      <a:accent3>
        <a:srgbClr val="DEDEAF"/>
      </a:accent3>
      <a:accent4>
        <a:srgbClr val="939393"/>
      </a:accent4>
      <a:accent5>
        <a:srgbClr val="9AB0BA"/>
      </a:accent5>
      <a:accent6>
        <a:srgbClr val="BABA93"/>
      </a:accent6>
      <a:hlink>
        <a:srgbClr val="0000FF"/>
      </a:hlink>
      <a:folHlink>
        <a:srgbClr val="800080"/>
      </a:folHlink>
    </a:clrScheme>
    <a:fontScheme name="GTZ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giz-powerpoint-leerfolie-de</Template>
  <TotalTime>759</TotalTime>
  <Words>279</Words>
  <Application>Microsoft Office PowerPoint</Application>
  <PresentationFormat>Экран (4:3)</PresentationFormat>
  <Paragraphs>60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7</vt:i4>
      </vt:variant>
    </vt:vector>
  </HeadingPairs>
  <TitlesOfParts>
    <vt:vector size="23" baseType="lpstr">
      <vt:lpstr>宋体</vt:lpstr>
      <vt:lpstr>Arial</vt:lpstr>
      <vt:lpstr>Arial Narrow</vt:lpstr>
      <vt:lpstr>Corbel</vt:lpstr>
      <vt:lpstr>Times</vt:lpstr>
      <vt:lpstr>Wingdings</vt:lpstr>
      <vt:lpstr>giz-powerpoint-leerfolie-de</vt:lpstr>
      <vt:lpstr>GIZ-DE</vt:lpstr>
      <vt:lpstr>1_GIZ-DE</vt:lpstr>
      <vt:lpstr>2_GIZ-DE</vt:lpstr>
      <vt:lpstr>3_GIZ-DE</vt:lpstr>
      <vt:lpstr>4_GIZ-DE</vt:lpstr>
      <vt:lpstr>5_GIZ-DE</vt:lpstr>
      <vt:lpstr>6_GIZ-DE</vt:lpstr>
      <vt:lpstr>7_GIZ-DE</vt:lpstr>
      <vt:lpstr>8_GIZ-DE</vt:lpstr>
      <vt:lpstr>Fit for Partnership with Germany www.ukraine.managerprogramm.de</vt:lpstr>
      <vt:lpstr>Наші конкурентні переваги: www.ukraine.managerprogramm.de</vt:lpstr>
      <vt:lpstr>Наші конкурентні переваги: www.ukraine.managerprogramm.de</vt:lpstr>
      <vt:lpstr>Як реалізується www.ukraine.managerprogramm.de </vt:lpstr>
      <vt:lpstr>Як реалізується www.ukraine.managerprogramm.de </vt:lpstr>
      <vt:lpstr>Формати, що пропонуються у 2018 р. www.ukraine.managerprogramm.de </vt:lpstr>
      <vt:lpstr>Ми у Facebook</vt:lpstr>
    </vt:vector>
  </TitlesOfParts>
  <Company>GIZ GmbH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Guido Reinsch</dc:creator>
  <cp:keywords>GIZ-Leerfolie</cp:keywords>
  <cp:lastModifiedBy>Lenovo</cp:lastModifiedBy>
  <cp:revision>130</cp:revision>
  <cp:lastPrinted>2012-07-19T10:16:59Z</cp:lastPrinted>
  <dcterms:created xsi:type="dcterms:W3CDTF">2016-10-11T12:01:58Z</dcterms:created>
  <dcterms:modified xsi:type="dcterms:W3CDTF">2018-02-09T08:29:34Z</dcterms:modified>
</cp:coreProperties>
</file>